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0" r:id="rId6"/>
  </p:sldMasterIdLst>
  <p:notesMasterIdLst>
    <p:notesMasterId r:id="rId24"/>
  </p:notesMasterIdLst>
  <p:sldIdLst>
    <p:sldId id="257" r:id="rId7"/>
    <p:sldId id="432" r:id="rId8"/>
    <p:sldId id="429" r:id="rId9"/>
    <p:sldId id="433" r:id="rId10"/>
    <p:sldId id="431" r:id="rId11"/>
    <p:sldId id="434" r:id="rId12"/>
    <p:sldId id="436" r:id="rId13"/>
    <p:sldId id="437" r:id="rId14"/>
    <p:sldId id="398" r:id="rId15"/>
    <p:sldId id="399" r:id="rId16"/>
    <p:sldId id="400" r:id="rId17"/>
    <p:sldId id="401" r:id="rId18"/>
    <p:sldId id="415" r:id="rId19"/>
    <p:sldId id="402" r:id="rId20"/>
    <p:sldId id="308" r:id="rId21"/>
    <p:sldId id="438" r:id="rId22"/>
    <p:sldId id="439"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48187B-1279-03C0-D9ED-DBDFA79D1BDC}" v="1" dt="2020-06-22T22:57:51.089"/>
    <p1510:client id="{87927FE1-1448-4FDC-B730-9316C72F95BB}" v="43" dt="2020-06-23T13:53:47.362"/>
    <p1510:client id="{D3542DEA-D2D3-47EA-9DAC-F5F0F05F30BE}" v="23" dt="2020-06-22T16:17:39.0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uiroz-Livanis, Elena (DHE)" userId="da886f57-34e7-4b8d-b2e5-ccc624a8e445" providerId="ADAL" clId="{87927FE1-1448-4FDC-B730-9316C72F95BB}"/>
    <pc:docChg chg="addSld modSld">
      <pc:chgData name="Quiroz-Livanis, Elena (DHE)" userId="da886f57-34e7-4b8d-b2e5-ccc624a8e445" providerId="ADAL" clId="{87927FE1-1448-4FDC-B730-9316C72F95BB}" dt="2020-06-23T13:53:47.363" v="44" actId="404"/>
      <pc:docMkLst>
        <pc:docMk/>
      </pc:docMkLst>
      <pc:sldChg chg="modSp new mod">
        <pc:chgData name="Quiroz-Livanis, Elena (DHE)" userId="da886f57-34e7-4b8d-b2e5-ccc624a8e445" providerId="ADAL" clId="{87927FE1-1448-4FDC-B730-9316C72F95BB}" dt="2020-06-23T13:51:59.952" v="39" actId="255"/>
        <pc:sldMkLst>
          <pc:docMk/>
          <pc:sldMk cId="2510963930" sldId="438"/>
        </pc:sldMkLst>
        <pc:spChg chg="mod">
          <ac:chgData name="Quiroz-Livanis, Elena (DHE)" userId="da886f57-34e7-4b8d-b2e5-ccc624a8e445" providerId="ADAL" clId="{87927FE1-1448-4FDC-B730-9316C72F95BB}" dt="2020-06-23T13:51:59.952" v="39" actId="255"/>
          <ac:spMkLst>
            <pc:docMk/>
            <pc:sldMk cId="2510963930" sldId="438"/>
            <ac:spMk id="2" creationId="{E623C9C7-4B2F-4ED5-808F-982C2DB4B3B3}"/>
          </ac:spMkLst>
        </pc:spChg>
        <pc:spChg chg="mod">
          <ac:chgData name="Quiroz-Livanis, Elena (DHE)" userId="da886f57-34e7-4b8d-b2e5-ccc624a8e445" providerId="ADAL" clId="{87927FE1-1448-4FDC-B730-9316C72F95BB}" dt="2020-06-23T13:50:25.989" v="10" actId="20577"/>
          <ac:spMkLst>
            <pc:docMk/>
            <pc:sldMk cId="2510963930" sldId="438"/>
            <ac:spMk id="3" creationId="{6875E7D9-EEE6-46EE-A864-7A5D3CC7CE77}"/>
          </ac:spMkLst>
        </pc:spChg>
        <pc:spChg chg="mod">
          <ac:chgData name="Quiroz-Livanis, Elena (DHE)" userId="da886f57-34e7-4b8d-b2e5-ccc624a8e445" providerId="ADAL" clId="{87927FE1-1448-4FDC-B730-9316C72F95BB}" dt="2020-06-23T13:50:40.169" v="14" actId="404"/>
          <ac:spMkLst>
            <pc:docMk/>
            <pc:sldMk cId="2510963930" sldId="438"/>
            <ac:spMk id="4" creationId="{0FD4BEC5-C4C9-49DD-9CC3-EBC8A210E922}"/>
          </ac:spMkLst>
        </pc:spChg>
      </pc:sldChg>
      <pc:sldChg chg="modSp new mod">
        <pc:chgData name="Quiroz-Livanis, Elena (DHE)" userId="da886f57-34e7-4b8d-b2e5-ccc624a8e445" providerId="ADAL" clId="{87927FE1-1448-4FDC-B730-9316C72F95BB}" dt="2020-06-23T13:53:47.363" v="44" actId="404"/>
        <pc:sldMkLst>
          <pc:docMk/>
          <pc:sldMk cId="2439834870" sldId="439"/>
        </pc:sldMkLst>
        <pc:spChg chg="mod">
          <ac:chgData name="Quiroz-Livanis, Elena (DHE)" userId="da886f57-34e7-4b8d-b2e5-ccc624a8e445" providerId="ADAL" clId="{87927FE1-1448-4FDC-B730-9316C72F95BB}" dt="2020-06-23T13:53:47.363" v="44" actId="404"/>
          <ac:spMkLst>
            <pc:docMk/>
            <pc:sldMk cId="2439834870" sldId="439"/>
            <ac:spMk id="2" creationId="{A428C435-9B35-411E-B10E-215DFEAEED02}"/>
          </ac:spMkLst>
        </pc:spChg>
        <pc:spChg chg="mod">
          <ac:chgData name="Quiroz-Livanis, Elena (DHE)" userId="da886f57-34e7-4b8d-b2e5-ccc624a8e445" providerId="ADAL" clId="{87927FE1-1448-4FDC-B730-9316C72F95BB}" dt="2020-06-23T13:50:45.469" v="23" actId="20577"/>
          <ac:spMkLst>
            <pc:docMk/>
            <pc:sldMk cId="2439834870" sldId="439"/>
            <ac:spMk id="3" creationId="{C62A6C99-C2CD-4198-9D39-5A20E9B010E3}"/>
          </ac:spMkLst>
        </pc:spChg>
        <pc:spChg chg="mod">
          <ac:chgData name="Quiroz-Livanis, Elena (DHE)" userId="da886f57-34e7-4b8d-b2e5-ccc624a8e445" providerId="ADAL" clId="{87927FE1-1448-4FDC-B730-9316C72F95BB}" dt="2020-06-23T13:51:06.957" v="27" actId="404"/>
          <ac:spMkLst>
            <pc:docMk/>
            <pc:sldMk cId="2439834870" sldId="439"/>
            <ac:spMk id="4" creationId="{84E84FE2-F93B-4560-9287-CF65D6AE2E78}"/>
          </ac:spMkLst>
        </pc:spChg>
      </pc:sldChg>
    </pc:docChg>
  </pc:docChgLst>
  <pc:docChgLst>
    <pc:chgData name="Quiroz-Livanis, Elena (DHE)" userId="da886f57-34e7-4b8d-b2e5-ccc624a8e445" providerId="ADAL" clId="{D3542DEA-D2D3-47EA-9DAC-F5F0F05F30BE}"/>
    <pc:docChg chg="undo custSel addSld delSld modSld">
      <pc:chgData name="Quiroz-Livanis, Elena (DHE)" userId="da886f57-34e7-4b8d-b2e5-ccc624a8e445" providerId="ADAL" clId="{D3542DEA-D2D3-47EA-9DAC-F5F0F05F30BE}" dt="2020-06-22T16:17:39.092" v="56" actId="27636"/>
      <pc:docMkLst>
        <pc:docMk/>
      </pc:docMkLst>
      <pc:sldChg chg="addSp modSp">
        <pc:chgData name="Quiroz-Livanis, Elena (DHE)" userId="da886f57-34e7-4b8d-b2e5-ccc624a8e445" providerId="ADAL" clId="{D3542DEA-D2D3-47EA-9DAC-F5F0F05F30BE}" dt="2020-06-22T15:49:23.805" v="1"/>
        <pc:sldMkLst>
          <pc:docMk/>
          <pc:sldMk cId="0" sldId="257"/>
        </pc:sldMkLst>
        <pc:spChg chg="add mod">
          <ac:chgData name="Quiroz-Livanis, Elena (DHE)" userId="da886f57-34e7-4b8d-b2e5-ccc624a8e445" providerId="ADAL" clId="{D3542DEA-D2D3-47EA-9DAC-F5F0F05F30BE}" dt="2020-06-22T15:49:16.517" v="0"/>
          <ac:spMkLst>
            <pc:docMk/>
            <pc:sldMk cId="0" sldId="257"/>
            <ac:spMk id="2" creationId="{51A1CD8A-A2DD-4415-AFAB-964436BF9F99}"/>
          </ac:spMkLst>
        </pc:spChg>
        <pc:spChg chg="add mod">
          <ac:chgData name="Quiroz-Livanis, Elena (DHE)" userId="da886f57-34e7-4b8d-b2e5-ccc624a8e445" providerId="ADAL" clId="{D3542DEA-D2D3-47EA-9DAC-F5F0F05F30BE}" dt="2020-06-22T15:49:23.805" v="1"/>
          <ac:spMkLst>
            <pc:docMk/>
            <pc:sldMk cId="0" sldId="257"/>
            <ac:spMk id="3" creationId="{136633F3-B933-4FBE-8798-9930AA6B8B38}"/>
          </ac:spMkLst>
        </pc:spChg>
      </pc:sldChg>
      <pc:sldChg chg="addSp delSp modSp add mod">
        <pc:chgData name="Quiroz-Livanis, Elena (DHE)" userId="da886f57-34e7-4b8d-b2e5-ccc624a8e445" providerId="ADAL" clId="{D3542DEA-D2D3-47EA-9DAC-F5F0F05F30BE}" dt="2020-06-22T15:55:12.610" v="48" actId="20577"/>
        <pc:sldMkLst>
          <pc:docMk/>
          <pc:sldMk cId="1570658549" sldId="308"/>
        </pc:sldMkLst>
        <pc:spChg chg="mod">
          <ac:chgData name="Quiroz-Livanis, Elena (DHE)" userId="da886f57-34e7-4b8d-b2e5-ccc624a8e445" providerId="ADAL" clId="{D3542DEA-D2D3-47EA-9DAC-F5F0F05F30BE}" dt="2020-06-22T15:55:12.610" v="48" actId="20577"/>
          <ac:spMkLst>
            <pc:docMk/>
            <pc:sldMk cId="1570658549" sldId="308"/>
            <ac:spMk id="3" creationId="{B1B08C90-CCEF-464E-8B0F-F9952496D34E}"/>
          </ac:spMkLst>
        </pc:spChg>
        <pc:spChg chg="mod">
          <ac:chgData name="Quiroz-Livanis, Elena (DHE)" userId="da886f57-34e7-4b8d-b2e5-ccc624a8e445" providerId="ADAL" clId="{D3542DEA-D2D3-47EA-9DAC-F5F0F05F30BE}" dt="2020-06-22T15:54:22.087" v="37" actId="6549"/>
          <ac:spMkLst>
            <pc:docMk/>
            <pc:sldMk cId="1570658549" sldId="308"/>
            <ac:spMk id="4" creationId="{C6347561-2094-462B-8F64-710AA23733A1}"/>
          </ac:spMkLst>
        </pc:spChg>
        <pc:spChg chg="add del mod">
          <ac:chgData name="Quiroz-Livanis, Elena (DHE)" userId="da886f57-34e7-4b8d-b2e5-ccc624a8e445" providerId="ADAL" clId="{D3542DEA-D2D3-47EA-9DAC-F5F0F05F30BE}" dt="2020-06-22T15:54:53.544" v="39"/>
          <ac:spMkLst>
            <pc:docMk/>
            <pc:sldMk cId="1570658549" sldId="308"/>
            <ac:spMk id="6" creationId="{5C9E2545-C46D-434D-8DBB-CA1BC8469A41}"/>
          </ac:spMkLst>
        </pc:spChg>
        <pc:spChg chg="add del mod">
          <ac:chgData name="Quiroz-Livanis, Elena (DHE)" userId="da886f57-34e7-4b8d-b2e5-ccc624a8e445" providerId="ADAL" clId="{D3542DEA-D2D3-47EA-9DAC-F5F0F05F30BE}" dt="2020-06-22T15:54:57.655" v="41"/>
          <ac:spMkLst>
            <pc:docMk/>
            <pc:sldMk cId="1570658549" sldId="308"/>
            <ac:spMk id="7" creationId="{9AA4DE0B-B9CA-4560-A0BF-10DC52218997}"/>
          </ac:spMkLst>
        </pc:spChg>
      </pc:sldChg>
      <pc:sldChg chg="add">
        <pc:chgData name="Quiroz-Livanis, Elena (DHE)" userId="da886f57-34e7-4b8d-b2e5-ccc624a8e445" providerId="ADAL" clId="{D3542DEA-D2D3-47EA-9DAC-F5F0F05F30BE}" dt="2020-06-22T15:50:41.374" v="5"/>
        <pc:sldMkLst>
          <pc:docMk/>
          <pc:sldMk cId="0" sldId="397"/>
        </pc:sldMkLst>
      </pc:sldChg>
      <pc:sldChg chg="add del">
        <pc:chgData name="Quiroz-Livanis, Elena (DHE)" userId="da886f57-34e7-4b8d-b2e5-ccc624a8e445" providerId="ADAL" clId="{D3542DEA-D2D3-47EA-9DAC-F5F0F05F30BE}" dt="2020-06-22T16:17:39.006" v="55"/>
        <pc:sldMkLst>
          <pc:docMk/>
          <pc:sldMk cId="0" sldId="398"/>
        </pc:sldMkLst>
      </pc:sldChg>
      <pc:sldChg chg="add del modNotes">
        <pc:chgData name="Quiroz-Livanis, Elena (DHE)" userId="da886f57-34e7-4b8d-b2e5-ccc624a8e445" providerId="ADAL" clId="{D3542DEA-D2D3-47EA-9DAC-F5F0F05F30BE}" dt="2020-06-22T16:17:39.092" v="56" actId="27636"/>
        <pc:sldMkLst>
          <pc:docMk/>
          <pc:sldMk cId="0" sldId="399"/>
        </pc:sldMkLst>
      </pc:sldChg>
      <pc:sldChg chg="add del">
        <pc:chgData name="Quiroz-Livanis, Elena (DHE)" userId="da886f57-34e7-4b8d-b2e5-ccc624a8e445" providerId="ADAL" clId="{D3542DEA-D2D3-47EA-9DAC-F5F0F05F30BE}" dt="2020-06-22T16:17:39.006" v="55"/>
        <pc:sldMkLst>
          <pc:docMk/>
          <pc:sldMk cId="0" sldId="400"/>
        </pc:sldMkLst>
      </pc:sldChg>
      <pc:sldChg chg="add del">
        <pc:chgData name="Quiroz-Livanis, Elena (DHE)" userId="da886f57-34e7-4b8d-b2e5-ccc624a8e445" providerId="ADAL" clId="{D3542DEA-D2D3-47EA-9DAC-F5F0F05F30BE}" dt="2020-06-22T16:17:39.006" v="55"/>
        <pc:sldMkLst>
          <pc:docMk/>
          <pc:sldMk cId="0" sldId="401"/>
        </pc:sldMkLst>
      </pc:sldChg>
      <pc:sldChg chg="add del">
        <pc:chgData name="Quiroz-Livanis, Elena (DHE)" userId="da886f57-34e7-4b8d-b2e5-ccc624a8e445" providerId="ADAL" clId="{D3542DEA-D2D3-47EA-9DAC-F5F0F05F30BE}" dt="2020-06-22T16:17:39.006" v="55"/>
        <pc:sldMkLst>
          <pc:docMk/>
          <pc:sldMk cId="0" sldId="402"/>
        </pc:sldMkLst>
      </pc:sldChg>
      <pc:sldChg chg="add del">
        <pc:chgData name="Quiroz-Livanis, Elena (DHE)" userId="da886f57-34e7-4b8d-b2e5-ccc624a8e445" providerId="ADAL" clId="{D3542DEA-D2D3-47EA-9DAC-F5F0F05F30BE}" dt="2020-06-22T16:17:39.006" v="55"/>
        <pc:sldMkLst>
          <pc:docMk/>
          <pc:sldMk cId="1307423857" sldId="415"/>
        </pc:sldMkLst>
      </pc:sldChg>
      <pc:sldChg chg="modSp add mod">
        <pc:chgData name="Quiroz-Livanis, Elena (DHE)" userId="da886f57-34e7-4b8d-b2e5-ccc624a8e445" providerId="ADAL" clId="{D3542DEA-D2D3-47EA-9DAC-F5F0F05F30BE}" dt="2020-06-22T15:52:39.091" v="10" actId="20577"/>
        <pc:sldMkLst>
          <pc:docMk/>
          <pc:sldMk cId="2766141861" sldId="429"/>
        </pc:sldMkLst>
        <pc:spChg chg="mod">
          <ac:chgData name="Quiroz-Livanis, Elena (DHE)" userId="da886f57-34e7-4b8d-b2e5-ccc624a8e445" providerId="ADAL" clId="{D3542DEA-D2D3-47EA-9DAC-F5F0F05F30BE}" dt="2020-06-22T15:52:39.091" v="10" actId="20577"/>
          <ac:spMkLst>
            <pc:docMk/>
            <pc:sldMk cId="2766141861" sldId="429"/>
            <ac:spMk id="3" creationId="{00000000-0000-0000-0000-000000000000}"/>
          </ac:spMkLst>
        </pc:spChg>
      </pc:sldChg>
      <pc:sldChg chg="modSp add mod">
        <pc:chgData name="Quiroz-Livanis, Elena (DHE)" userId="da886f57-34e7-4b8d-b2e5-ccc624a8e445" providerId="ADAL" clId="{D3542DEA-D2D3-47EA-9DAC-F5F0F05F30BE}" dt="2020-06-22T15:53:39.255" v="20" actId="20577"/>
        <pc:sldMkLst>
          <pc:docMk/>
          <pc:sldMk cId="3632987042" sldId="431"/>
        </pc:sldMkLst>
        <pc:spChg chg="mod">
          <ac:chgData name="Quiroz-Livanis, Elena (DHE)" userId="da886f57-34e7-4b8d-b2e5-ccc624a8e445" providerId="ADAL" clId="{D3542DEA-D2D3-47EA-9DAC-F5F0F05F30BE}" dt="2020-06-22T15:53:39.255" v="20" actId="20577"/>
          <ac:spMkLst>
            <pc:docMk/>
            <pc:sldMk cId="3632987042" sldId="431"/>
            <ac:spMk id="3" creationId="{00000000-0000-0000-0000-000000000000}"/>
          </ac:spMkLst>
        </pc:spChg>
      </pc:sldChg>
      <pc:sldChg chg="add del">
        <pc:chgData name="Quiroz-Livanis, Elena (DHE)" userId="da886f57-34e7-4b8d-b2e5-ccc624a8e445" providerId="ADAL" clId="{D3542DEA-D2D3-47EA-9DAC-F5F0F05F30BE}" dt="2020-06-22T15:49:52.567" v="4"/>
        <pc:sldMkLst>
          <pc:docMk/>
          <pc:sldMk cId="3732746246" sldId="432"/>
        </pc:sldMkLst>
      </pc:sldChg>
      <pc:sldChg chg="modSp add mod">
        <pc:chgData name="Quiroz-Livanis, Elena (DHE)" userId="da886f57-34e7-4b8d-b2e5-ccc624a8e445" providerId="ADAL" clId="{D3542DEA-D2D3-47EA-9DAC-F5F0F05F30BE}" dt="2020-06-22T15:53:32.171" v="15" actId="20577"/>
        <pc:sldMkLst>
          <pc:docMk/>
          <pc:sldMk cId="3572934719" sldId="433"/>
        </pc:sldMkLst>
        <pc:spChg chg="mod">
          <ac:chgData name="Quiroz-Livanis, Elena (DHE)" userId="da886f57-34e7-4b8d-b2e5-ccc624a8e445" providerId="ADAL" clId="{D3542DEA-D2D3-47EA-9DAC-F5F0F05F30BE}" dt="2020-06-22T15:53:32.171" v="15" actId="20577"/>
          <ac:spMkLst>
            <pc:docMk/>
            <pc:sldMk cId="3572934719" sldId="433"/>
            <ac:spMk id="3" creationId="{00000000-0000-0000-0000-000000000000}"/>
          </ac:spMkLst>
        </pc:spChg>
      </pc:sldChg>
      <pc:sldChg chg="modSp add mod">
        <pc:chgData name="Quiroz-Livanis, Elena (DHE)" userId="da886f57-34e7-4b8d-b2e5-ccc624a8e445" providerId="ADAL" clId="{D3542DEA-D2D3-47EA-9DAC-F5F0F05F30BE}" dt="2020-06-22T15:53:44.818" v="25" actId="20577"/>
        <pc:sldMkLst>
          <pc:docMk/>
          <pc:sldMk cId="1334178766" sldId="434"/>
        </pc:sldMkLst>
        <pc:spChg chg="mod">
          <ac:chgData name="Quiroz-Livanis, Elena (DHE)" userId="da886f57-34e7-4b8d-b2e5-ccc624a8e445" providerId="ADAL" clId="{D3542DEA-D2D3-47EA-9DAC-F5F0F05F30BE}" dt="2020-06-22T15:53:44.818" v="25" actId="20577"/>
          <ac:spMkLst>
            <pc:docMk/>
            <pc:sldMk cId="1334178766" sldId="434"/>
            <ac:spMk id="3" creationId="{00000000-0000-0000-0000-000000000000}"/>
          </ac:spMkLst>
        </pc:spChg>
      </pc:sldChg>
      <pc:sldChg chg="modSp add mod">
        <pc:chgData name="Quiroz-Livanis, Elena (DHE)" userId="da886f57-34e7-4b8d-b2e5-ccc624a8e445" providerId="ADAL" clId="{D3542DEA-D2D3-47EA-9DAC-F5F0F05F30BE}" dt="2020-06-22T15:53:49.892" v="30" actId="20577"/>
        <pc:sldMkLst>
          <pc:docMk/>
          <pc:sldMk cId="3998308461" sldId="436"/>
        </pc:sldMkLst>
        <pc:spChg chg="mod">
          <ac:chgData name="Quiroz-Livanis, Elena (DHE)" userId="da886f57-34e7-4b8d-b2e5-ccc624a8e445" providerId="ADAL" clId="{D3542DEA-D2D3-47EA-9DAC-F5F0F05F30BE}" dt="2020-06-22T15:53:49.892" v="30" actId="20577"/>
          <ac:spMkLst>
            <pc:docMk/>
            <pc:sldMk cId="3998308461" sldId="436"/>
            <ac:spMk id="3" creationId="{00000000-0000-0000-0000-000000000000}"/>
          </ac:spMkLst>
        </pc:spChg>
      </pc:sldChg>
      <pc:sldChg chg="modSp add mod">
        <pc:chgData name="Quiroz-Livanis, Elena (DHE)" userId="da886f57-34e7-4b8d-b2e5-ccc624a8e445" providerId="ADAL" clId="{D3542DEA-D2D3-47EA-9DAC-F5F0F05F30BE}" dt="2020-06-22T15:55:22.407" v="50" actId="20577"/>
        <pc:sldMkLst>
          <pc:docMk/>
          <pc:sldMk cId="407259508" sldId="437"/>
        </pc:sldMkLst>
        <pc:spChg chg="mod">
          <ac:chgData name="Quiroz-Livanis, Elena (DHE)" userId="da886f57-34e7-4b8d-b2e5-ccc624a8e445" providerId="ADAL" clId="{D3542DEA-D2D3-47EA-9DAC-F5F0F05F30BE}" dt="2020-06-22T15:53:55.994" v="35" actId="20577"/>
          <ac:spMkLst>
            <pc:docMk/>
            <pc:sldMk cId="407259508" sldId="437"/>
            <ac:spMk id="3" creationId="{00000000-0000-0000-0000-000000000000}"/>
          </ac:spMkLst>
        </pc:spChg>
        <pc:spChg chg="mod">
          <ac:chgData name="Quiroz-Livanis, Elena (DHE)" userId="da886f57-34e7-4b8d-b2e5-ccc624a8e445" providerId="ADAL" clId="{D3542DEA-D2D3-47EA-9DAC-F5F0F05F30BE}" dt="2020-06-22T15:55:22.407" v="50" actId="20577"/>
          <ac:spMkLst>
            <pc:docMk/>
            <pc:sldMk cId="407259508" sldId="437"/>
            <ac:spMk id="4" creationId="{00000000-0000-0000-0000-000000000000}"/>
          </ac:spMkLst>
        </pc:spChg>
      </pc:sldChg>
    </pc:docChg>
  </pc:docChgLst>
  <pc:docChgLst>
    <pc:chgData clId="Web-{5E48187B-1279-03C0-D9ED-DBDFA79D1BDC}"/>
    <pc:docChg chg="delSld">
      <pc:chgData name="" userId="" providerId="" clId="Web-{5E48187B-1279-03C0-D9ED-DBDFA79D1BDC}" dt="2020-06-22T22:57:51.089" v="0"/>
      <pc:docMkLst>
        <pc:docMk/>
      </pc:docMkLst>
      <pc:sldChg chg="del">
        <pc:chgData name="" userId="" providerId="" clId="Web-{5E48187B-1279-03C0-D9ED-DBDFA79D1BDC}" dt="2020-06-22T22:57:51.089" v="0"/>
        <pc:sldMkLst>
          <pc:docMk/>
          <pc:sldMk cId="0" sldId="39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488B24-0926-477A-9563-DAB38EC350F1}" type="datetimeFigureOut">
              <a:rPr lang="en-US" smtClean="0"/>
              <a:t>6/23/2020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E1598D-304F-4D21-A545-BF710F322C2E}" type="slidenum">
              <a:rPr lang="en-US" smtClean="0"/>
              <a:t>‹#›</a:t>
            </a:fld>
            <a:endParaRPr lang="en-US"/>
          </a:p>
        </p:txBody>
      </p:sp>
    </p:spTree>
    <p:extLst>
      <p:ext uri="{BB962C8B-B14F-4D97-AF65-F5344CB8AC3E}">
        <p14:creationId xmlns:p14="http://schemas.microsoft.com/office/powerpoint/2010/main" val="306913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3</a:t>
            </a:fld>
            <a:endParaRPr lang="en-US"/>
          </a:p>
        </p:txBody>
      </p:sp>
    </p:spTree>
    <p:extLst>
      <p:ext uri="{BB962C8B-B14F-4D97-AF65-F5344CB8AC3E}">
        <p14:creationId xmlns:p14="http://schemas.microsoft.com/office/powerpoint/2010/main" val="661351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C4DBFA0-E153-4FAE-87CE-1E856C41A756}" type="slidenum">
              <a:rPr kumimoji="0" lang="en-US"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358910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Changes that will be made</a:t>
            </a:r>
            <a:r>
              <a:rPr lang="en-US" baseline="0"/>
              <a:t> as a result of the external review. DHE staff thoroughly reviewed all documentation received from the CHP Executive Committee and Recommends that the Board approve the renewal of the membership of Middlesex Community College in the Commonwealth Honors Program. </a:t>
            </a:r>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C4DBFA0-E153-4FAE-87CE-1E856C41A756}" type="slidenum">
              <a:rPr kumimoji="0" lang="en-US"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1776051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t>Changes that will be made</a:t>
            </a:r>
            <a:r>
              <a:rPr lang="en-US" baseline="0"/>
              <a:t> as a result of the external review. DHE staff thoroughly reviewed all documentation received from the CHP Executive Committee and Recommends that the Board approve the renewal of the membership of North Shore Community College in the Commonwealth Honors Program. </a:t>
            </a:r>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C4DBFA0-E153-4FAE-87CE-1E856C41A756}" type="slidenum">
              <a:rPr kumimoji="0" lang="en-US"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4200406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4</a:t>
            </a:fld>
            <a:endParaRPr lang="en-US"/>
          </a:p>
        </p:txBody>
      </p:sp>
    </p:spTree>
    <p:extLst>
      <p:ext uri="{BB962C8B-B14F-4D97-AF65-F5344CB8AC3E}">
        <p14:creationId xmlns:p14="http://schemas.microsoft.com/office/powerpoint/2010/main" val="1702821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5</a:t>
            </a:fld>
            <a:endParaRPr lang="en-US"/>
          </a:p>
        </p:txBody>
      </p:sp>
    </p:spTree>
    <p:extLst>
      <p:ext uri="{BB962C8B-B14F-4D97-AF65-F5344CB8AC3E}">
        <p14:creationId xmlns:p14="http://schemas.microsoft.com/office/powerpoint/2010/main" val="202494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6</a:t>
            </a:fld>
            <a:endParaRPr lang="en-US"/>
          </a:p>
        </p:txBody>
      </p:sp>
    </p:spTree>
    <p:extLst>
      <p:ext uri="{BB962C8B-B14F-4D97-AF65-F5344CB8AC3E}">
        <p14:creationId xmlns:p14="http://schemas.microsoft.com/office/powerpoint/2010/main" val="2791468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7</a:t>
            </a:fld>
            <a:endParaRPr lang="en-US"/>
          </a:p>
        </p:txBody>
      </p:sp>
    </p:spTree>
    <p:extLst>
      <p:ext uri="{BB962C8B-B14F-4D97-AF65-F5344CB8AC3E}">
        <p14:creationId xmlns:p14="http://schemas.microsoft.com/office/powerpoint/2010/main" val="1186746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C4DBFA0-E153-4FAE-87CE-1E856C41A756}" type="slidenum">
              <a:rPr lang="en-US" smtClean="0"/>
              <a:pPr>
                <a:defRPr/>
              </a:pPr>
              <a:t>8</a:t>
            </a:fld>
            <a:endParaRPr lang="en-US"/>
          </a:p>
        </p:txBody>
      </p:sp>
    </p:spTree>
    <p:extLst>
      <p:ext uri="{BB962C8B-B14F-4D97-AF65-F5344CB8AC3E}">
        <p14:creationId xmlns:p14="http://schemas.microsoft.com/office/powerpoint/2010/main" val="4274945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t>Mass</a:t>
            </a:r>
            <a:r>
              <a:rPr lang="en-US" baseline="0"/>
              <a:t> Maritime, </a:t>
            </a:r>
            <a:r>
              <a:rPr lang="en-US" baseline="0" err="1"/>
              <a:t>MassArt</a:t>
            </a:r>
            <a:r>
              <a:rPr lang="en-US" baseline="0"/>
              <a:t>, and the Medical School , Mass Bay. </a:t>
            </a:r>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C4DBFA0-E153-4FAE-87CE-1E856C41A756}" type="slidenum">
              <a:rPr kumimoji="0" lang="en-US"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599540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2000"/>
              <a:t> Example: High School GPA of 3.3 or Higher, combined SAT score of 1100 or higher (ACT 24 or Higher)</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sz="2000"/>
          </a:p>
          <a:p>
            <a:pPr>
              <a:buClr>
                <a:schemeClr val="accent3"/>
              </a:buClr>
            </a:pPr>
            <a:r>
              <a:rPr lang="en-US" sz="2000"/>
              <a:t>Community College Graduates must meet or exceed the following: a cumulative GPA of 3.2, 3 honors courses with a grade of B or better, the completion of one honors seminar or colloquium that is interdisciplinary </a:t>
            </a:r>
          </a:p>
          <a:p>
            <a:pPr lvl="1">
              <a:buClr>
                <a:schemeClr val="accent3"/>
              </a:buClr>
            </a:pPr>
            <a:endParaRPr lang="en-US" sz="2000"/>
          </a:p>
          <a:p>
            <a:pPr>
              <a:buClr>
                <a:schemeClr val="accent3"/>
              </a:buClr>
            </a:pPr>
            <a:r>
              <a:rPr lang="en-US" sz="2000"/>
              <a:t>State University or UMass Graduates must meet or exceed the following: a cumulative GPA of 3.2, 6 academic honors courses, one of which shall constitute a thesis or project, with a grade of B or better, </a:t>
            </a:r>
          </a:p>
          <a:p>
            <a:pPr lvl="1">
              <a:buClr>
                <a:schemeClr val="accent3"/>
              </a:buClr>
            </a:pPr>
            <a:r>
              <a:rPr lang="en-US" sz="2000"/>
              <a:t>the thesis shall include a public presentation and is subject to final approval by a faculty committee</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sz="2000"/>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C4DBFA0-E153-4FAE-87CE-1E856C41A756}" type="slidenum">
              <a:rPr kumimoji="0" lang="en-US"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6566663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C4DBFA0-E153-4FAE-87CE-1E856C41A756}" type="slidenum">
              <a:rPr kumimoji="0" lang="en-US" sz="1200" b="0" i="0" u="none" strike="noStrike" kern="1200" cap="none" spc="0" normalizeH="0" baseline="0" noProof="0" smtClean="0">
                <a:ln>
                  <a:noFill/>
                </a:ln>
                <a:solidFill>
                  <a:prstClr val="black"/>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Arial" pitchFamily="34" charset="0"/>
              <a:ea typeface="+mn-ea"/>
              <a:cs typeface="+mn-cs"/>
            </a:endParaRPr>
          </a:p>
        </p:txBody>
      </p:sp>
    </p:spTree>
    <p:extLst>
      <p:ext uri="{BB962C8B-B14F-4D97-AF65-F5344CB8AC3E}">
        <p14:creationId xmlns:p14="http://schemas.microsoft.com/office/powerpoint/2010/main" val="2148163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EFD1727-B084-4073-A457-DDF45EDA2688}"/>
              </a:ext>
            </a:extLst>
          </p:cNvPr>
          <p:cNvSpPr>
            <a:spLocks noGrp="1"/>
          </p:cNvSpPr>
          <p:nvPr>
            <p:ph type="dt" sz="half" idx="10"/>
          </p:nvPr>
        </p:nvSpPr>
        <p:spPr/>
        <p:txBody>
          <a:bodyPr/>
          <a:lstStyle>
            <a:lvl1pPr>
              <a:defRPr/>
            </a:lvl1pPr>
          </a:lstStyle>
          <a:p>
            <a:pPr>
              <a:defRPr/>
            </a:pPr>
            <a:fld id="{74E5272A-6AAC-4F7F-A635-B45641A52045}" type="datetimeFigureOut">
              <a:rPr lang="en-US"/>
              <a:pPr>
                <a:defRPr/>
              </a:pPr>
              <a:t>6/23/2020</a:t>
            </a:fld>
            <a:endParaRPr lang="en-US"/>
          </a:p>
        </p:txBody>
      </p:sp>
      <p:sp>
        <p:nvSpPr>
          <p:cNvPr id="5" name="Footer Placeholder 4">
            <a:extLst>
              <a:ext uri="{FF2B5EF4-FFF2-40B4-BE49-F238E27FC236}">
                <a16:creationId xmlns:a16="http://schemas.microsoft.com/office/drawing/2014/main" id="{FEF71AD0-E0A8-4C26-B6CB-0183AD7FEB7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1A2479D-A720-4854-8045-3CD532DD787A}"/>
              </a:ext>
            </a:extLst>
          </p:cNvPr>
          <p:cNvSpPr>
            <a:spLocks noGrp="1"/>
          </p:cNvSpPr>
          <p:nvPr>
            <p:ph type="sldNum" sz="quarter" idx="12"/>
          </p:nvPr>
        </p:nvSpPr>
        <p:spPr/>
        <p:txBody>
          <a:bodyPr/>
          <a:lstStyle>
            <a:lvl1pPr>
              <a:defRPr/>
            </a:lvl1pPr>
          </a:lstStyle>
          <a:p>
            <a:fld id="{CF3B77AE-BD45-4E4B-9B0E-EA9064A2623B}" type="slidenum">
              <a:rPr lang="en-US" altLang="en-US"/>
              <a:pPr/>
              <a:t>‹#›</a:t>
            </a:fld>
            <a:endParaRPr lang="en-US" altLang="en-US"/>
          </a:p>
        </p:txBody>
      </p:sp>
    </p:spTree>
    <p:extLst>
      <p:ext uri="{BB962C8B-B14F-4D97-AF65-F5344CB8AC3E}">
        <p14:creationId xmlns:p14="http://schemas.microsoft.com/office/powerpoint/2010/main" val="320685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E608E2-7353-4923-93A8-886A277C2D18}"/>
              </a:ext>
            </a:extLst>
          </p:cNvPr>
          <p:cNvSpPr>
            <a:spLocks noGrp="1"/>
          </p:cNvSpPr>
          <p:nvPr>
            <p:ph type="dt" sz="half" idx="10"/>
          </p:nvPr>
        </p:nvSpPr>
        <p:spPr/>
        <p:txBody>
          <a:bodyPr/>
          <a:lstStyle>
            <a:lvl1pPr>
              <a:defRPr/>
            </a:lvl1pPr>
          </a:lstStyle>
          <a:p>
            <a:pPr>
              <a:defRPr/>
            </a:pPr>
            <a:fld id="{DE194C8A-5898-4DF3-88ED-059436123687}" type="datetimeFigureOut">
              <a:rPr lang="en-US"/>
              <a:pPr>
                <a:defRPr/>
              </a:pPr>
              <a:t>6/23/2020</a:t>
            </a:fld>
            <a:endParaRPr lang="en-US"/>
          </a:p>
        </p:txBody>
      </p:sp>
      <p:sp>
        <p:nvSpPr>
          <p:cNvPr id="5" name="Footer Placeholder 4">
            <a:extLst>
              <a:ext uri="{FF2B5EF4-FFF2-40B4-BE49-F238E27FC236}">
                <a16:creationId xmlns:a16="http://schemas.microsoft.com/office/drawing/2014/main" id="{D9ADF5AF-C9EB-4A06-ACA3-16007ABC758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4E1E71B-9F53-434D-B4C3-B232387DBB4C}"/>
              </a:ext>
            </a:extLst>
          </p:cNvPr>
          <p:cNvSpPr>
            <a:spLocks noGrp="1"/>
          </p:cNvSpPr>
          <p:nvPr>
            <p:ph type="sldNum" sz="quarter" idx="12"/>
          </p:nvPr>
        </p:nvSpPr>
        <p:spPr/>
        <p:txBody>
          <a:bodyPr/>
          <a:lstStyle>
            <a:lvl1pPr>
              <a:defRPr/>
            </a:lvl1pPr>
          </a:lstStyle>
          <a:p>
            <a:fld id="{7046975C-278A-4A0C-9C00-747E40192E6D}" type="slidenum">
              <a:rPr lang="en-US" altLang="en-US"/>
              <a:pPr/>
              <a:t>‹#›</a:t>
            </a:fld>
            <a:endParaRPr lang="en-US" altLang="en-US"/>
          </a:p>
        </p:txBody>
      </p:sp>
    </p:spTree>
    <p:extLst>
      <p:ext uri="{BB962C8B-B14F-4D97-AF65-F5344CB8AC3E}">
        <p14:creationId xmlns:p14="http://schemas.microsoft.com/office/powerpoint/2010/main" val="318153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CB43CE-80A3-4F7C-9753-329B00C563AF}"/>
              </a:ext>
            </a:extLst>
          </p:cNvPr>
          <p:cNvSpPr>
            <a:spLocks noGrp="1"/>
          </p:cNvSpPr>
          <p:nvPr>
            <p:ph type="dt" sz="half" idx="10"/>
          </p:nvPr>
        </p:nvSpPr>
        <p:spPr/>
        <p:txBody>
          <a:bodyPr/>
          <a:lstStyle>
            <a:lvl1pPr>
              <a:defRPr/>
            </a:lvl1pPr>
          </a:lstStyle>
          <a:p>
            <a:pPr>
              <a:defRPr/>
            </a:pPr>
            <a:fld id="{2195FFA7-9416-4B4A-B077-D2AF316C1440}" type="datetimeFigureOut">
              <a:rPr lang="en-US"/>
              <a:pPr>
                <a:defRPr/>
              </a:pPr>
              <a:t>6/23/2020</a:t>
            </a:fld>
            <a:endParaRPr lang="en-US"/>
          </a:p>
        </p:txBody>
      </p:sp>
      <p:sp>
        <p:nvSpPr>
          <p:cNvPr id="5" name="Footer Placeholder 4">
            <a:extLst>
              <a:ext uri="{FF2B5EF4-FFF2-40B4-BE49-F238E27FC236}">
                <a16:creationId xmlns:a16="http://schemas.microsoft.com/office/drawing/2014/main" id="{438B93F3-E7B3-4D50-BA5A-651A558C9F5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E84FE6A-F366-4D9A-B2F6-C9A56FF4971A}"/>
              </a:ext>
            </a:extLst>
          </p:cNvPr>
          <p:cNvSpPr>
            <a:spLocks noGrp="1"/>
          </p:cNvSpPr>
          <p:nvPr>
            <p:ph type="sldNum" sz="quarter" idx="12"/>
          </p:nvPr>
        </p:nvSpPr>
        <p:spPr/>
        <p:txBody>
          <a:bodyPr/>
          <a:lstStyle>
            <a:lvl1pPr>
              <a:defRPr/>
            </a:lvl1pPr>
          </a:lstStyle>
          <a:p>
            <a:fld id="{920EBF33-896F-46A4-BE70-FBC4D08C5382}" type="slidenum">
              <a:rPr lang="en-US" altLang="en-US"/>
              <a:pPr/>
              <a:t>‹#›</a:t>
            </a:fld>
            <a:endParaRPr lang="en-US" altLang="en-US"/>
          </a:p>
        </p:txBody>
      </p:sp>
    </p:spTree>
    <p:extLst>
      <p:ext uri="{BB962C8B-B14F-4D97-AF65-F5344CB8AC3E}">
        <p14:creationId xmlns:p14="http://schemas.microsoft.com/office/powerpoint/2010/main" val="742291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0">
                <a:solidFill>
                  <a:schemeClr val="tx1"/>
                </a:solidFill>
                <a:latin typeface="Franklin Gothic Demi" panose="020B0703020102020204" pitchFamily="34" charset="0"/>
              </a:defRPr>
            </a:lvl1pPr>
            <a:extLst/>
          </a:lstStyle>
          <a:p>
            <a:r>
              <a:rPr lang="en-US"/>
              <a:t>Click to edit Master title style</a:t>
            </a:r>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5"/>
            <a:ext cx="6019800" cy="733425"/>
          </a:xfrm>
        </p:spPr>
        <p:txBody>
          <a:bodyPr anchor="b"/>
          <a:lstStyle>
            <a:lvl1pPr marL="119062" indent="0">
              <a:buNone/>
              <a:defRPr lang="en-US" sz="1600" kern="1200" baseline="0" dirty="0" smtClean="0">
                <a:solidFill>
                  <a:schemeClr val="bg2"/>
                </a:solidFill>
                <a:latin typeface="+mn-lt"/>
                <a:ea typeface="+mn-ea"/>
                <a:cs typeface="+mn-cs"/>
              </a:defRPr>
            </a:lvl1pPr>
          </a:lstStyle>
          <a:p>
            <a:r>
              <a:rPr lang="en-US"/>
              <a:t>Meeting Name — Month DD, YYYY</a:t>
            </a:r>
          </a:p>
        </p:txBody>
      </p:sp>
    </p:spTree>
    <p:extLst>
      <p:ext uri="{BB962C8B-B14F-4D97-AF65-F5344CB8AC3E}">
        <p14:creationId xmlns:p14="http://schemas.microsoft.com/office/powerpoint/2010/main" val="2477097385"/>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a:solidFill>
                <a:schemeClr val="bg1"/>
              </a:solidFill>
              <a:latin typeface="+mj-lt"/>
              <a:ea typeface="+mj-ea"/>
              <a:cs typeface="+mj-cs"/>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3" name="Content Placeholder 2"/>
          <p:cNvSpPr>
            <a:spLocks noGrp="1"/>
          </p:cNvSpPr>
          <p:nvPr>
            <p:ph idx="1"/>
          </p:nvPr>
        </p:nvSpPr>
        <p:spPr>
          <a:xfrm>
            <a:off x="381000" y="1600200"/>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304800"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extLst>
      <p:ext uri="{BB962C8B-B14F-4D97-AF65-F5344CB8AC3E}">
        <p14:creationId xmlns:p14="http://schemas.microsoft.com/office/powerpoint/2010/main" val="583214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10" name="Content Placeholder 2"/>
          <p:cNvSpPr>
            <a:spLocks noGrp="1"/>
          </p:cNvSpPr>
          <p:nvPr>
            <p:ph idx="1"/>
          </p:nvPr>
        </p:nvSpPr>
        <p:spPr>
          <a:xfrm>
            <a:off x="457200" y="2057400"/>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extLst>
      <p:ext uri="{BB962C8B-B14F-4D97-AF65-F5344CB8AC3E}">
        <p14:creationId xmlns:p14="http://schemas.microsoft.com/office/powerpoint/2010/main" val="3284405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p>
        </p:txBody>
      </p:sp>
      <p:sp>
        <p:nvSpPr>
          <p:cNvPr id="3" name="Text Placeholder 2"/>
          <p:cNvSpPr>
            <a:spLocks noGrp="1"/>
          </p:cNvSpPr>
          <p:nvPr>
            <p:ph type="body" idx="1"/>
          </p:nvPr>
        </p:nvSpPr>
        <p:spPr>
          <a:xfrm>
            <a:off x="524009" y="1828800"/>
            <a:ext cx="8238991"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extLst>
      <p:ext uri="{BB962C8B-B14F-4D97-AF65-F5344CB8AC3E}">
        <p14:creationId xmlns:p14="http://schemas.microsoft.com/office/powerpoint/2010/main" val="1111733934"/>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extLst>
      <p:ext uri="{BB962C8B-B14F-4D97-AF65-F5344CB8AC3E}">
        <p14:creationId xmlns:p14="http://schemas.microsoft.com/office/powerpoint/2010/main" val="129997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0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extLst>
      <p:ext uri="{BB962C8B-B14F-4D97-AF65-F5344CB8AC3E}">
        <p14:creationId xmlns:p14="http://schemas.microsoft.com/office/powerpoint/2010/main" val="32971299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33663707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Pr>
        <a:solidFill>
          <a:schemeClr val="accent3"/>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0" baseline="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a:t>Meeting Name — Month DD, YYYY</a:t>
            </a:r>
          </a:p>
        </p:txBody>
      </p:sp>
      <p:sp>
        <p:nvSpPr>
          <p:cNvPr id="4" name="Picture Placeholder 3"/>
          <p:cNvSpPr>
            <a:spLocks noGrp="1"/>
          </p:cNvSpPr>
          <p:nvPr>
            <p:ph type="pic" sz="quarter" idx="10"/>
          </p:nvPr>
        </p:nvSpPr>
        <p:spPr>
          <a:xfrm>
            <a:off x="0" y="-91440"/>
            <a:ext cx="9144000" cy="6144768"/>
          </a:xfrm>
          <a:solidFill>
            <a:schemeClr val="bg2"/>
          </a:solidFill>
        </p:spPr>
        <p:txBody>
          <a:bodyPr/>
          <a:lstStyle/>
          <a:p>
            <a:r>
              <a:rPr lang="en-US"/>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4" y="6248400"/>
            <a:ext cx="1904686" cy="504741"/>
          </a:xfrm>
          <a:prstGeom prst="rect">
            <a:avLst/>
          </a:prstGeom>
          <a:noFill/>
          <a:ln w="9525">
            <a:noFill/>
            <a:miter lim="800000"/>
            <a:headEnd/>
            <a:tailEnd/>
          </a:ln>
        </p:spPr>
      </p:pic>
    </p:spTree>
    <p:extLst>
      <p:ext uri="{BB962C8B-B14F-4D97-AF65-F5344CB8AC3E}">
        <p14:creationId xmlns:p14="http://schemas.microsoft.com/office/powerpoint/2010/main" val="2201274177"/>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829BB2-FB52-4718-902E-356B721772E2}"/>
              </a:ext>
            </a:extLst>
          </p:cNvPr>
          <p:cNvSpPr>
            <a:spLocks noGrp="1"/>
          </p:cNvSpPr>
          <p:nvPr>
            <p:ph type="dt" sz="half" idx="10"/>
          </p:nvPr>
        </p:nvSpPr>
        <p:spPr/>
        <p:txBody>
          <a:bodyPr/>
          <a:lstStyle>
            <a:lvl1pPr>
              <a:defRPr/>
            </a:lvl1pPr>
          </a:lstStyle>
          <a:p>
            <a:pPr>
              <a:defRPr/>
            </a:pPr>
            <a:fld id="{794F2C83-5952-408A-9687-1614BEC757BE}" type="datetimeFigureOut">
              <a:rPr lang="en-US"/>
              <a:pPr>
                <a:defRPr/>
              </a:pPr>
              <a:t>6/23/2020</a:t>
            </a:fld>
            <a:endParaRPr lang="en-US"/>
          </a:p>
        </p:txBody>
      </p:sp>
      <p:sp>
        <p:nvSpPr>
          <p:cNvPr id="5" name="Footer Placeholder 4">
            <a:extLst>
              <a:ext uri="{FF2B5EF4-FFF2-40B4-BE49-F238E27FC236}">
                <a16:creationId xmlns:a16="http://schemas.microsoft.com/office/drawing/2014/main" id="{7721001D-04A5-4476-8EA1-3E8A183AB2D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3AF1DFC-8C1F-4ABA-A90E-41A788100BCE}"/>
              </a:ext>
            </a:extLst>
          </p:cNvPr>
          <p:cNvSpPr>
            <a:spLocks noGrp="1"/>
          </p:cNvSpPr>
          <p:nvPr>
            <p:ph type="sldNum" sz="quarter" idx="12"/>
          </p:nvPr>
        </p:nvSpPr>
        <p:spPr/>
        <p:txBody>
          <a:bodyPr/>
          <a:lstStyle>
            <a:lvl1pPr>
              <a:defRPr/>
            </a:lvl1pPr>
          </a:lstStyle>
          <a:p>
            <a:fld id="{03035920-D5EB-4A57-8DE0-83D01B1D0F43}" type="slidenum">
              <a:rPr lang="en-US" altLang="en-US"/>
              <a:pPr/>
              <a:t>‹#›</a:t>
            </a:fld>
            <a:endParaRPr lang="en-US" altLang="en-US"/>
          </a:p>
        </p:txBody>
      </p:sp>
    </p:spTree>
    <p:extLst>
      <p:ext uri="{BB962C8B-B14F-4D97-AF65-F5344CB8AC3E}">
        <p14:creationId xmlns:p14="http://schemas.microsoft.com/office/powerpoint/2010/main" val="39001860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prstClr val="black">
                    <a:tint val="95000"/>
                  </a:prstClr>
                </a:solidFill>
                <a:latin typeface="Corbel"/>
              </a:rPr>
              <a:pPr algn="r" fontAlgn="auto">
                <a:spcBef>
                  <a:spcPts val="0"/>
                </a:spcBef>
                <a:spcAft>
                  <a:spcPts val="0"/>
                </a:spcAft>
                <a:defRPr/>
              </a:pPr>
              <a:t>‹#›</a:t>
            </a:fld>
            <a:endParaRPr lang="en-US" sz="1200">
              <a:solidFill>
                <a:prstClr val="black">
                  <a:tint val="95000"/>
                </a:prstClr>
              </a:solidFill>
              <a:latin typeface="Corbel"/>
            </a:endParaRPr>
          </a:p>
        </p:txBody>
      </p:sp>
      <p:sp>
        <p:nvSpPr>
          <p:cNvPr id="10" name="Content Placeholder 2"/>
          <p:cNvSpPr>
            <a:spLocks noGrp="1"/>
          </p:cNvSpPr>
          <p:nvPr>
            <p:ph idx="1"/>
          </p:nvPr>
        </p:nvSpPr>
        <p:spPr>
          <a:xfrm>
            <a:off x="609600" y="2057400"/>
            <a:ext cx="82296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8"/>
          <p:cNvSpPr>
            <a:spLocks noGrp="1"/>
          </p:cNvSpPr>
          <p:nvPr>
            <p:ph type="body" sz="quarter" idx="13"/>
          </p:nvPr>
        </p:nvSpPr>
        <p:spPr>
          <a:xfrm>
            <a:off x="3810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457200" y="609600"/>
            <a:ext cx="8229600" cy="1219200"/>
          </a:xfrm>
        </p:spPr>
        <p:txBody>
          <a:bodyPr/>
          <a:lstStyle>
            <a:lvl1pPr>
              <a:lnSpc>
                <a:spcPts val="4200"/>
              </a:lnSpc>
              <a:defRPr sz="4000"/>
            </a:lvl1pPr>
          </a:lstStyle>
          <a:p>
            <a:r>
              <a:rPr lang="en-US"/>
              <a:t>Click to edit Master title style</a:t>
            </a:r>
          </a:p>
        </p:txBody>
      </p:sp>
      <p:sp>
        <p:nvSpPr>
          <p:cNvPr id="8" name="Date Placeholder 2"/>
          <p:cNvSpPr>
            <a:spLocks noGrp="1"/>
          </p:cNvSpPr>
          <p:nvPr>
            <p:ph type="dt" sz="half" idx="14"/>
          </p:nvPr>
        </p:nvSpPr>
        <p:spPr/>
        <p:txBody>
          <a:bodyPr/>
          <a:lstStyle>
            <a:lvl1pPr>
              <a:defRPr/>
            </a:lvl1pPr>
          </a:lstStyle>
          <a:p>
            <a:pPr>
              <a:defRPr/>
            </a:pPr>
            <a:endParaRPr lang="en-US">
              <a:solidFill>
                <a:prstClr val="black">
                  <a:tint val="95000"/>
                </a:prstClr>
              </a:solidFill>
            </a:endParaRPr>
          </a:p>
        </p:txBody>
      </p:sp>
      <p:sp>
        <p:nvSpPr>
          <p:cNvPr id="9" name="Footer Placeholder 3"/>
          <p:cNvSpPr>
            <a:spLocks noGrp="1"/>
          </p:cNvSpPr>
          <p:nvPr>
            <p:ph type="ftr" sz="quarter" idx="15"/>
          </p:nvPr>
        </p:nvSpPr>
        <p:spPr/>
        <p:txBody>
          <a:bodyPr/>
          <a:lstStyle>
            <a:lvl1pPr>
              <a:defRPr/>
            </a:lvl1pPr>
          </a:lstStyle>
          <a:p>
            <a:pPr>
              <a:defRPr/>
            </a:pPr>
            <a:endParaRPr lang="en-US">
              <a:solidFill>
                <a:prstClr val="black">
                  <a:tint val="95000"/>
                </a:prstClr>
              </a:solidFill>
            </a:endParaRPr>
          </a:p>
        </p:txBody>
      </p:sp>
    </p:spTree>
    <p:extLst>
      <p:ext uri="{BB962C8B-B14F-4D97-AF65-F5344CB8AC3E}">
        <p14:creationId xmlns:p14="http://schemas.microsoft.com/office/powerpoint/2010/main" val="1584367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pic>
        <p:nvPicPr>
          <p:cNvPr id="6" name="Picture 11" descr="Logotype Stacked w Seal Top Transparent.gif"/>
          <p:cNvPicPr>
            <a:picLocks noChangeAspect="1"/>
          </p:cNvPicPr>
          <p:nvPr/>
        </p:nvPicPr>
        <p:blipFill>
          <a:blip r:embed="rId2" cstate="print"/>
          <a:srcRect/>
          <a:stretch>
            <a:fillRect/>
          </a:stretch>
        </p:blipFill>
        <p:spPr bwMode="auto">
          <a:xfrm>
            <a:off x="6324600" y="5867400"/>
            <a:ext cx="2590800" cy="685800"/>
          </a:xfrm>
          <a:prstGeom prst="rect">
            <a:avLst/>
          </a:prstGeom>
          <a:noFill/>
          <a:ln w="9525">
            <a:noFill/>
            <a:miter lim="800000"/>
            <a:headEnd/>
            <a:tailEnd/>
          </a:ln>
        </p:spPr>
      </p:pic>
      <p:sp>
        <p:nvSpPr>
          <p:cNvPr id="2" name="Title 1"/>
          <p:cNvSpPr>
            <a:spLocks noGrp="1"/>
          </p:cNvSpPr>
          <p:nvPr>
            <p:ph type="ctrTitle"/>
          </p:nvPr>
        </p:nvSpPr>
        <p:spPr>
          <a:xfrm>
            <a:off x="685800" y="3355848"/>
            <a:ext cx="8077200" cy="1673352"/>
          </a:xfrm>
        </p:spPr>
        <p:txBody>
          <a:bodyPr tIns="0" bIns="0" rtlCol="0" anchor="t">
            <a:normAutofit/>
            <a:scene3d>
              <a:camera prst="orthographicFront"/>
              <a:lightRig rig="threePt" dir="t">
                <a:rot lat="0" lon="0" rev="4800000"/>
              </a:lightRig>
            </a:scene3d>
            <a:sp3d prstMaterial="matte"/>
          </a:bodyPr>
          <a:lstStyle>
            <a:lvl1pPr algn="l">
              <a:defRPr sz="4700" b="1">
                <a:solidFill>
                  <a:schemeClr val="tx1"/>
                </a:solidFill>
              </a:defRPr>
            </a:lvl1pPr>
            <a:extLst/>
          </a:lstStyle>
          <a:p>
            <a:r>
              <a:rPr lang="en-US"/>
              <a:t>Click to edit Master title style</a:t>
            </a:r>
          </a:p>
        </p:txBody>
      </p:sp>
      <p:sp>
        <p:nvSpPr>
          <p:cNvPr id="3" name="Subtitle 2"/>
          <p:cNvSpPr>
            <a:spLocks noGrp="1"/>
          </p:cNvSpPr>
          <p:nvPr>
            <p:ph type="subTitle" idx="1" hasCustomPrompt="1"/>
          </p:nvPr>
        </p:nvSpPr>
        <p:spPr>
          <a:xfrm>
            <a:off x="685800" y="1828800"/>
            <a:ext cx="8077200" cy="1499616"/>
          </a:xfrm>
        </p:spPr>
        <p:txBody>
          <a:bodyPr lIns="118872" tIns="0" rIns="45720" bIns="0" anchor="b"/>
          <a:lstStyle>
            <a:lvl1pPr marL="0" indent="0" algn="l">
              <a:buNone/>
              <a:defRPr sz="20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a:t>Meeting Name  |  Month DD, YYYY</a:t>
            </a:r>
          </a:p>
        </p:txBody>
      </p:sp>
    </p:spTree>
    <p:extLst>
      <p:ext uri="{BB962C8B-B14F-4D97-AF65-F5344CB8AC3E}">
        <p14:creationId xmlns:p14="http://schemas.microsoft.com/office/powerpoint/2010/main" val="1961142676"/>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Ref idx="1001">
        <a:schemeClr val="bg2"/>
      </p:bgRef>
    </p:bg>
    <p:spTree>
      <p:nvGrpSpPr>
        <p:cNvPr id="1" name=""/>
        <p:cNvGrpSpPr/>
        <p:nvPr/>
      </p:nvGrpSpPr>
      <p:grpSpPr>
        <a:xfrm>
          <a:off x="0" y="0"/>
          <a:ext cx="0" cy="0"/>
          <a:chOff x="0" y="0"/>
          <a:chExt cx="0" cy="0"/>
        </a:xfrm>
      </p:grpSpPr>
      <p:pic>
        <p:nvPicPr>
          <p:cNvPr id="6"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324600" y="5905600"/>
            <a:ext cx="2514286" cy="800000"/>
          </a:xfrm>
          <a:prstGeom prst="rect">
            <a:avLst/>
          </a:prstGeom>
          <a:noFill/>
          <a:ln w="9525">
            <a:noFill/>
            <a:miter lim="800000"/>
            <a:headEnd/>
            <a:tailEnd/>
          </a:ln>
        </p:spPr>
      </p:pic>
      <p:sp>
        <p:nvSpPr>
          <p:cNvPr id="3" name="Subtitle 2"/>
          <p:cNvSpPr>
            <a:spLocks noGrp="1"/>
          </p:cNvSpPr>
          <p:nvPr>
            <p:ph type="subTitle" idx="1" hasCustomPrompt="1"/>
          </p:nvPr>
        </p:nvSpPr>
        <p:spPr>
          <a:xfrm>
            <a:off x="304800" y="5873832"/>
            <a:ext cx="5486400" cy="696998"/>
          </a:xfrm>
        </p:spPr>
        <p:txBody>
          <a:bodyPr lIns="118872" tIns="0" rIns="45720" bIns="0" anchor="b"/>
          <a:lstStyle>
            <a:lvl1pPr marL="0" indent="0" algn="l">
              <a:buNone/>
              <a:defRPr sz="20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a:t>Meeting Name  |  Month DD, YYYY</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2000" y="457200"/>
            <a:ext cx="7620000" cy="5118100"/>
          </a:xfrm>
          <a:prstGeom prst="rect">
            <a:avLst/>
          </a:prstGeom>
        </p:spPr>
      </p:pic>
    </p:spTree>
    <p:extLst>
      <p:ext uri="{BB962C8B-B14F-4D97-AF65-F5344CB8AC3E}">
        <p14:creationId xmlns:p14="http://schemas.microsoft.com/office/powerpoint/2010/main" val="3564447806"/>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a:solidFill>
                <a:prstClr val="white"/>
              </a:solidFill>
              <a:latin typeface="Corbel"/>
            </a:endParaRPr>
          </a:p>
        </p:txBody>
      </p:sp>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prstClr val="black">
                    <a:tint val="95000"/>
                  </a:prstClr>
                </a:solidFill>
                <a:latin typeface="Corbel"/>
              </a:rPr>
              <a:pPr algn="r" fontAlgn="auto">
                <a:spcBef>
                  <a:spcPts val="0"/>
                </a:spcBef>
                <a:spcAft>
                  <a:spcPts val="0"/>
                </a:spcAft>
                <a:defRPr/>
              </a:pPr>
              <a:t>‹#›</a:t>
            </a:fld>
            <a:endParaRPr lang="en-US" sz="1200">
              <a:solidFill>
                <a:prstClr val="black">
                  <a:tint val="95000"/>
                </a:prstClr>
              </a:solidFill>
              <a:latin typeface="Corbel"/>
            </a:endParaRPr>
          </a:p>
        </p:txBody>
      </p:sp>
      <p:sp>
        <p:nvSpPr>
          <p:cNvPr id="3" name="Content Placeholder 2"/>
          <p:cNvSpPr>
            <a:spLocks noGrp="1"/>
          </p:cNvSpPr>
          <p:nvPr>
            <p:ph idx="1"/>
          </p:nvPr>
        </p:nvSpPr>
        <p:spPr>
          <a:xfrm>
            <a:off x="457200" y="1600200"/>
            <a:ext cx="82296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3810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457200" y="533400"/>
            <a:ext cx="8229600" cy="838200"/>
          </a:xfrm>
        </p:spPr>
        <p:txBody>
          <a:bodyPr/>
          <a:lstStyle>
            <a:lvl1pPr>
              <a:defRPr sz="4000"/>
            </a:lvl1pPr>
          </a:lstStyle>
          <a:p>
            <a:r>
              <a:rPr lang="en-US"/>
              <a:t>Click to edit Master title style</a:t>
            </a:r>
          </a:p>
        </p:txBody>
      </p:sp>
      <p:sp>
        <p:nvSpPr>
          <p:cNvPr id="7" name="Date Placeholder 3"/>
          <p:cNvSpPr>
            <a:spLocks noGrp="1"/>
          </p:cNvSpPr>
          <p:nvPr>
            <p:ph type="dt" sz="half" idx="14"/>
          </p:nvPr>
        </p:nvSpPr>
        <p:spPr/>
        <p:txBody>
          <a:bodyPr/>
          <a:lstStyle>
            <a:lvl1pPr>
              <a:defRPr/>
            </a:lvl1pPr>
          </a:lstStyle>
          <a:p>
            <a:pPr>
              <a:defRPr/>
            </a:pPr>
            <a:endParaRPr lang="en-US">
              <a:solidFill>
                <a:prstClr val="black">
                  <a:tint val="95000"/>
                </a:prstClr>
              </a:solidFill>
            </a:endParaRPr>
          </a:p>
        </p:txBody>
      </p:sp>
      <p:sp>
        <p:nvSpPr>
          <p:cNvPr id="8" name="Footer Placeholder 4"/>
          <p:cNvSpPr>
            <a:spLocks noGrp="1"/>
          </p:cNvSpPr>
          <p:nvPr>
            <p:ph type="ftr" sz="quarter" idx="15"/>
          </p:nvPr>
        </p:nvSpPr>
        <p:spPr/>
        <p:txBody>
          <a:bodyPr/>
          <a:lstStyle>
            <a:lvl1pPr>
              <a:defRPr/>
            </a:lvl1pPr>
          </a:lstStyle>
          <a:p>
            <a:pPr>
              <a:defRPr/>
            </a:pPr>
            <a:endParaRPr lang="en-US">
              <a:solidFill>
                <a:prstClr val="black">
                  <a:tint val="95000"/>
                </a:prstClr>
              </a:solidFill>
            </a:endParaRPr>
          </a:p>
        </p:txBody>
      </p:sp>
    </p:spTree>
    <p:extLst>
      <p:ext uri="{BB962C8B-B14F-4D97-AF65-F5344CB8AC3E}">
        <p14:creationId xmlns:p14="http://schemas.microsoft.com/office/powerpoint/2010/main" val="36768264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prstClr val="black">
                    <a:tint val="95000"/>
                  </a:prstClr>
                </a:solidFill>
                <a:latin typeface="Corbel"/>
              </a:rPr>
              <a:pPr algn="r" fontAlgn="auto">
                <a:spcBef>
                  <a:spcPts val="0"/>
                </a:spcBef>
                <a:spcAft>
                  <a:spcPts val="0"/>
                </a:spcAft>
                <a:defRPr/>
              </a:pPr>
              <a:t>‹#›</a:t>
            </a:fld>
            <a:endParaRPr lang="en-US" sz="1200">
              <a:solidFill>
                <a:prstClr val="black">
                  <a:tint val="95000"/>
                </a:prstClr>
              </a:solidFill>
              <a:latin typeface="Corbel"/>
            </a:endParaRPr>
          </a:p>
        </p:txBody>
      </p:sp>
      <p:sp>
        <p:nvSpPr>
          <p:cNvPr id="10" name="Content Placeholder 2"/>
          <p:cNvSpPr>
            <a:spLocks noGrp="1"/>
          </p:cNvSpPr>
          <p:nvPr>
            <p:ph idx="1"/>
          </p:nvPr>
        </p:nvSpPr>
        <p:spPr>
          <a:xfrm>
            <a:off x="609600" y="2057400"/>
            <a:ext cx="82296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8"/>
          <p:cNvSpPr>
            <a:spLocks noGrp="1"/>
          </p:cNvSpPr>
          <p:nvPr>
            <p:ph type="body" sz="quarter" idx="13"/>
          </p:nvPr>
        </p:nvSpPr>
        <p:spPr>
          <a:xfrm>
            <a:off x="3810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457200" y="609600"/>
            <a:ext cx="8229600" cy="1219200"/>
          </a:xfrm>
        </p:spPr>
        <p:txBody>
          <a:bodyPr/>
          <a:lstStyle>
            <a:lvl1pPr>
              <a:lnSpc>
                <a:spcPts val="4200"/>
              </a:lnSpc>
              <a:defRPr sz="4000"/>
            </a:lvl1pPr>
          </a:lstStyle>
          <a:p>
            <a:r>
              <a:rPr lang="en-US"/>
              <a:t>Click to edit Master title style</a:t>
            </a:r>
          </a:p>
        </p:txBody>
      </p:sp>
      <p:sp>
        <p:nvSpPr>
          <p:cNvPr id="8" name="Date Placeholder 2"/>
          <p:cNvSpPr>
            <a:spLocks noGrp="1"/>
          </p:cNvSpPr>
          <p:nvPr>
            <p:ph type="dt" sz="half" idx="14"/>
          </p:nvPr>
        </p:nvSpPr>
        <p:spPr/>
        <p:txBody>
          <a:bodyPr/>
          <a:lstStyle>
            <a:lvl1pPr>
              <a:defRPr/>
            </a:lvl1pPr>
          </a:lstStyle>
          <a:p>
            <a:pPr>
              <a:defRPr/>
            </a:pPr>
            <a:endParaRPr lang="en-US">
              <a:solidFill>
                <a:prstClr val="black">
                  <a:tint val="95000"/>
                </a:prstClr>
              </a:solidFill>
            </a:endParaRPr>
          </a:p>
        </p:txBody>
      </p:sp>
      <p:sp>
        <p:nvSpPr>
          <p:cNvPr id="9" name="Footer Placeholder 3"/>
          <p:cNvSpPr>
            <a:spLocks noGrp="1"/>
          </p:cNvSpPr>
          <p:nvPr>
            <p:ph type="ftr" sz="quarter" idx="15"/>
          </p:nvPr>
        </p:nvSpPr>
        <p:spPr/>
        <p:txBody>
          <a:bodyPr/>
          <a:lstStyle>
            <a:lvl1pPr>
              <a:defRPr/>
            </a:lvl1pPr>
          </a:lstStyle>
          <a:p>
            <a:pPr>
              <a:defRPr/>
            </a:pPr>
            <a:endParaRPr lang="en-US">
              <a:solidFill>
                <a:prstClr val="black">
                  <a:tint val="95000"/>
                </a:prstClr>
              </a:solidFill>
            </a:endParaRPr>
          </a:p>
        </p:txBody>
      </p:sp>
    </p:spTree>
    <p:extLst>
      <p:ext uri="{BB962C8B-B14F-4D97-AF65-F5344CB8AC3E}">
        <p14:creationId xmlns:p14="http://schemas.microsoft.com/office/powerpoint/2010/main" val="1464699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2" name="Title 1"/>
          <p:cNvSpPr>
            <a:spLocks noGrp="1"/>
          </p:cNvSpPr>
          <p:nvPr>
            <p:ph type="title"/>
          </p:nvPr>
        </p:nvSpPr>
        <p:spPr>
          <a:xfrm>
            <a:off x="749808" y="118872"/>
            <a:ext cx="8013192"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solidFill>
                <a:prstClr val="white">
                  <a:tint val="95000"/>
                </a:prstClr>
              </a:solidFill>
            </a:endParaRPr>
          </a:p>
        </p:txBody>
      </p:sp>
      <p:sp>
        <p:nvSpPr>
          <p:cNvPr id="7" name="Footer Placeholder 4"/>
          <p:cNvSpPr>
            <a:spLocks noGrp="1"/>
          </p:cNvSpPr>
          <p:nvPr>
            <p:ph type="ftr" sz="quarter" idx="11"/>
          </p:nvPr>
        </p:nvSpPr>
        <p:spPr/>
        <p:txBody>
          <a:bodyPr/>
          <a:lstStyle>
            <a:lvl1pPr>
              <a:defRPr/>
            </a:lvl1pPr>
          </a:lstStyle>
          <a:p>
            <a:pPr>
              <a:defRPr/>
            </a:pPr>
            <a:endParaRPr lang="en-US">
              <a:solidFill>
                <a:prstClr val="white">
                  <a:tint val="95000"/>
                </a:prstClr>
              </a:solidFill>
            </a:endParaRPr>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solidFill>
                  <a:prstClr val="white">
                    <a:tint val="95000"/>
                  </a:prstClr>
                </a:solidFill>
              </a:rPr>
              <a:pPr>
                <a:defRPr/>
              </a:pPr>
              <a:t>‹#›</a:t>
            </a:fld>
            <a:endParaRPr lang="en-US">
              <a:solidFill>
                <a:prstClr val="white">
                  <a:tint val="95000"/>
                </a:prstClr>
              </a:solidFill>
            </a:endParaRPr>
          </a:p>
        </p:txBody>
      </p:sp>
    </p:spTree>
    <p:extLst>
      <p:ext uri="{BB962C8B-B14F-4D97-AF65-F5344CB8AC3E}">
        <p14:creationId xmlns:p14="http://schemas.microsoft.com/office/powerpoint/2010/main" val="1608406261"/>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prstClr val="black">
                    <a:tint val="95000"/>
                  </a:prstClr>
                </a:solidFill>
                <a:latin typeface="Corbel"/>
              </a:rPr>
              <a:pPr algn="r" fontAlgn="auto">
                <a:spcBef>
                  <a:spcPts val="0"/>
                </a:spcBef>
                <a:spcAft>
                  <a:spcPts val="0"/>
                </a:spcAft>
                <a:defRPr/>
              </a:pPr>
              <a:t>‹#›</a:t>
            </a:fld>
            <a:endParaRPr lang="en-US" sz="1200">
              <a:solidFill>
                <a:prstClr val="black">
                  <a:tint val="95000"/>
                </a:prstClr>
              </a:solidFill>
              <a:latin typeface="Corbel"/>
            </a:endParaRPr>
          </a:p>
        </p:txBody>
      </p:sp>
      <p:sp>
        <p:nvSpPr>
          <p:cNvPr id="3" name="Content Placeholder 2"/>
          <p:cNvSpPr>
            <a:spLocks noGrp="1"/>
          </p:cNvSpPr>
          <p:nvPr>
            <p:ph sz="half" idx="1"/>
          </p:nvPr>
        </p:nvSpPr>
        <p:spPr>
          <a:xfrm>
            <a:off x="457200" y="1773936"/>
            <a:ext cx="40386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73936"/>
            <a:ext cx="40386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p:cNvSpPr>
            <a:spLocks noGrp="1"/>
          </p:cNvSpPr>
          <p:nvPr>
            <p:ph type="body" sz="quarter" idx="16"/>
          </p:nvPr>
        </p:nvSpPr>
        <p:spPr>
          <a:xfrm>
            <a:off x="3810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3" name="Title 11"/>
          <p:cNvSpPr>
            <a:spLocks noGrp="1"/>
          </p:cNvSpPr>
          <p:nvPr>
            <p:ph type="title"/>
          </p:nvPr>
        </p:nvSpPr>
        <p:spPr>
          <a:xfrm>
            <a:off x="457200" y="533400"/>
            <a:ext cx="8229600" cy="838200"/>
          </a:xfrm>
        </p:spPr>
        <p:txBody>
          <a:bodyPr/>
          <a:lstStyle>
            <a:lvl1pPr>
              <a:defRPr sz="4000"/>
            </a:lvl1pPr>
          </a:lstStyle>
          <a:p>
            <a:r>
              <a:rPr lang="en-US"/>
              <a:t>Click to edit Master title style</a:t>
            </a:r>
          </a:p>
        </p:txBody>
      </p:sp>
      <p:sp>
        <p:nvSpPr>
          <p:cNvPr id="7" name="Date Placeholder 3"/>
          <p:cNvSpPr>
            <a:spLocks noGrp="1"/>
          </p:cNvSpPr>
          <p:nvPr>
            <p:ph type="dt" sz="half" idx="17"/>
          </p:nvPr>
        </p:nvSpPr>
        <p:spPr/>
        <p:txBody>
          <a:bodyPr/>
          <a:lstStyle>
            <a:lvl1pPr>
              <a:defRPr/>
            </a:lvl1pPr>
          </a:lstStyle>
          <a:p>
            <a:pPr>
              <a:defRPr/>
            </a:pPr>
            <a:endParaRPr lang="en-US">
              <a:solidFill>
                <a:prstClr val="black">
                  <a:tint val="95000"/>
                </a:prstClr>
              </a:solidFill>
            </a:endParaRPr>
          </a:p>
        </p:txBody>
      </p:sp>
      <p:sp>
        <p:nvSpPr>
          <p:cNvPr id="8" name="Footer Placeholder 4"/>
          <p:cNvSpPr>
            <a:spLocks noGrp="1"/>
          </p:cNvSpPr>
          <p:nvPr>
            <p:ph type="ftr" sz="quarter" idx="18"/>
          </p:nvPr>
        </p:nvSpPr>
        <p:spPr/>
        <p:txBody>
          <a:bodyPr/>
          <a:lstStyle>
            <a:lvl1pPr>
              <a:defRPr/>
            </a:lvl1pPr>
          </a:lstStyle>
          <a:p>
            <a:pPr>
              <a:defRPr/>
            </a:pPr>
            <a:endParaRPr lang="en-US">
              <a:solidFill>
                <a:prstClr val="black">
                  <a:tint val="95000"/>
                </a:prstClr>
              </a:solidFill>
            </a:endParaRPr>
          </a:p>
        </p:txBody>
      </p:sp>
    </p:spTree>
    <p:extLst>
      <p:ext uri="{BB962C8B-B14F-4D97-AF65-F5344CB8AC3E}">
        <p14:creationId xmlns:p14="http://schemas.microsoft.com/office/powerpoint/2010/main" val="20257403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prstClr val="black">
                    <a:tint val="95000"/>
                  </a:prstClr>
                </a:solidFill>
                <a:latin typeface="Corbel"/>
              </a:rPr>
              <a:pPr algn="r" fontAlgn="auto">
                <a:spcBef>
                  <a:spcPts val="0"/>
                </a:spcBef>
                <a:spcAft>
                  <a:spcPts val="0"/>
                </a:spcAft>
                <a:defRPr/>
              </a:pPr>
              <a:t>‹#›</a:t>
            </a:fld>
            <a:endParaRPr lang="en-US" sz="1200">
              <a:solidFill>
                <a:prstClr val="black">
                  <a:tint val="95000"/>
                </a:prstClr>
              </a:solidFill>
              <a:latin typeface="Corbel"/>
            </a:endParaRPr>
          </a:p>
        </p:txBody>
      </p:sp>
      <p:sp>
        <p:nvSpPr>
          <p:cNvPr id="10" name="Text Placeholder 8"/>
          <p:cNvSpPr>
            <a:spLocks noGrp="1"/>
          </p:cNvSpPr>
          <p:nvPr>
            <p:ph type="body" sz="quarter" idx="16"/>
          </p:nvPr>
        </p:nvSpPr>
        <p:spPr>
          <a:xfrm>
            <a:off x="381000" y="152400"/>
            <a:ext cx="8382000"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457200" y="533400"/>
            <a:ext cx="8229600" cy="838200"/>
          </a:xfrm>
        </p:spPr>
        <p:txBody>
          <a:bodyPr/>
          <a:lstStyle>
            <a:lvl1pPr>
              <a:defRPr sz="4000"/>
            </a:lvl1pPr>
          </a:lstStyle>
          <a:p>
            <a:r>
              <a:rPr lang="en-US"/>
              <a:t>Click to edit Master title style</a:t>
            </a:r>
          </a:p>
        </p:txBody>
      </p:sp>
      <p:sp>
        <p:nvSpPr>
          <p:cNvPr id="5" name="Date Placeholder 3"/>
          <p:cNvSpPr>
            <a:spLocks noGrp="1"/>
          </p:cNvSpPr>
          <p:nvPr>
            <p:ph type="dt" sz="half" idx="17"/>
          </p:nvPr>
        </p:nvSpPr>
        <p:spPr/>
        <p:txBody>
          <a:bodyPr/>
          <a:lstStyle>
            <a:lvl1pPr>
              <a:defRPr/>
            </a:lvl1pPr>
          </a:lstStyle>
          <a:p>
            <a:pPr>
              <a:defRPr/>
            </a:pPr>
            <a:endParaRPr lang="en-US">
              <a:solidFill>
                <a:prstClr val="black">
                  <a:tint val="95000"/>
                </a:prstClr>
              </a:solidFill>
            </a:endParaRPr>
          </a:p>
        </p:txBody>
      </p:sp>
      <p:sp>
        <p:nvSpPr>
          <p:cNvPr id="6" name="Footer Placeholder 4"/>
          <p:cNvSpPr>
            <a:spLocks noGrp="1"/>
          </p:cNvSpPr>
          <p:nvPr>
            <p:ph type="ftr" sz="quarter" idx="18"/>
          </p:nvPr>
        </p:nvSpPr>
        <p:spPr/>
        <p:txBody>
          <a:bodyPr/>
          <a:lstStyle>
            <a:lvl1pPr>
              <a:defRPr/>
            </a:lvl1pPr>
          </a:lstStyle>
          <a:p>
            <a:pPr>
              <a:defRPr/>
            </a:pPr>
            <a:endParaRPr lang="en-US">
              <a:solidFill>
                <a:prstClr val="black">
                  <a:tint val="95000"/>
                </a:prstClr>
              </a:solidFill>
            </a:endParaRPr>
          </a:p>
        </p:txBody>
      </p:sp>
    </p:spTree>
    <p:extLst>
      <p:ext uri="{BB962C8B-B14F-4D97-AF65-F5344CB8AC3E}">
        <p14:creationId xmlns:p14="http://schemas.microsoft.com/office/powerpoint/2010/main" val="27924324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0"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prstClr val="black">
                    <a:tint val="95000"/>
                  </a:prstClr>
                </a:solidFill>
                <a:latin typeface="Corbel"/>
              </a:rPr>
              <a:pPr algn="r" fontAlgn="auto">
                <a:spcBef>
                  <a:spcPts val="0"/>
                </a:spcBef>
                <a:spcAft>
                  <a:spcPts val="0"/>
                </a:spcAft>
                <a:defRPr/>
              </a:pPr>
              <a:t>‹#›</a:t>
            </a:fld>
            <a:endParaRPr lang="en-US" sz="1200">
              <a:solidFill>
                <a:prstClr val="black">
                  <a:tint val="95000"/>
                </a:prstClr>
              </a:solidFill>
              <a:latin typeface="Corbel"/>
            </a:endParaRPr>
          </a:p>
        </p:txBody>
      </p:sp>
      <p:sp>
        <p:nvSpPr>
          <p:cNvPr id="3" name="Date Placeholder 1"/>
          <p:cNvSpPr>
            <a:spLocks noGrp="1"/>
          </p:cNvSpPr>
          <p:nvPr>
            <p:ph type="dt" sz="half" idx="10"/>
          </p:nvPr>
        </p:nvSpPr>
        <p:spPr/>
        <p:txBody>
          <a:bodyPr/>
          <a:lstStyle>
            <a:lvl1pPr>
              <a:defRPr/>
            </a:lvl1pPr>
          </a:lstStyle>
          <a:p>
            <a:pPr>
              <a:defRPr/>
            </a:pPr>
            <a:endParaRPr lang="en-US">
              <a:solidFill>
                <a:prstClr val="black">
                  <a:tint val="95000"/>
                </a:prstClr>
              </a:solidFill>
            </a:endParaRPr>
          </a:p>
        </p:txBody>
      </p:sp>
      <p:sp>
        <p:nvSpPr>
          <p:cNvPr id="4" name="Footer Placeholder 2"/>
          <p:cNvSpPr>
            <a:spLocks noGrp="1"/>
          </p:cNvSpPr>
          <p:nvPr>
            <p:ph type="ftr" sz="quarter" idx="11"/>
          </p:nvPr>
        </p:nvSpPr>
        <p:spPr/>
        <p:txBody>
          <a:bodyPr/>
          <a:lstStyle>
            <a:lvl1pPr>
              <a:defRPr/>
            </a:lvl1pPr>
          </a:lstStyle>
          <a:p>
            <a:pPr>
              <a:defRPr/>
            </a:pPr>
            <a:endParaRPr lang="en-US">
              <a:solidFill>
                <a:prstClr val="black">
                  <a:tint val="95000"/>
                </a:prstClr>
              </a:solidFill>
            </a:endParaRPr>
          </a:p>
        </p:txBody>
      </p:sp>
    </p:spTree>
    <p:extLst>
      <p:ext uri="{BB962C8B-B14F-4D97-AF65-F5344CB8AC3E}">
        <p14:creationId xmlns:p14="http://schemas.microsoft.com/office/powerpoint/2010/main" val="3356781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D4512B-7733-4EF7-A008-CFCA04C3BBFB}"/>
              </a:ext>
            </a:extLst>
          </p:cNvPr>
          <p:cNvSpPr>
            <a:spLocks noGrp="1"/>
          </p:cNvSpPr>
          <p:nvPr>
            <p:ph type="dt" sz="half" idx="10"/>
          </p:nvPr>
        </p:nvSpPr>
        <p:spPr/>
        <p:txBody>
          <a:bodyPr/>
          <a:lstStyle>
            <a:lvl1pPr>
              <a:defRPr/>
            </a:lvl1pPr>
          </a:lstStyle>
          <a:p>
            <a:pPr>
              <a:defRPr/>
            </a:pPr>
            <a:fld id="{4C9B8312-F543-448E-BA4B-1463BF0181EC}" type="datetimeFigureOut">
              <a:rPr lang="en-US"/>
              <a:pPr>
                <a:defRPr/>
              </a:pPr>
              <a:t>6/23/2020</a:t>
            </a:fld>
            <a:endParaRPr lang="en-US"/>
          </a:p>
        </p:txBody>
      </p:sp>
      <p:sp>
        <p:nvSpPr>
          <p:cNvPr id="5" name="Footer Placeholder 4">
            <a:extLst>
              <a:ext uri="{FF2B5EF4-FFF2-40B4-BE49-F238E27FC236}">
                <a16:creationId xmlns:a16="http://schemas.microsoft.com/office/drawing/2014/main" id="{9126353A-6F50-4192-B365-6AB2FBC91A4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BFAE667-5405-464A-8084-57F89AF3D455}"/>
              </a:ext>
            </a:extLst>
          </p:cNvPr>
          <p:cNvSpPr>
            <a:spLocks noGrp="1"/>
          </p:cNvSpPr>
          <p:nvPr>
            <p:ph type="sldNum" sz="quarter" idx="12"/>
          </p:nvPr>
        </p:nvSpPr>
        <p:spPr/>
        <p:txBody>
          <a:bodyPr/>
          <a:lstStyle>
            <a:lvl1pPr>
              <a:defRPr/>
            </a:lvl1pPr>
          </a:lstStyle>
          <a:p>
            <a:fld id="{C41A4C47-E18F-4117-B336-4B8E9975B1C0}" type="slidenum">
              <a:rPr lang="en-US" altLang="en-US"/>
              <a:pPr/>
              <a:t>‹#›</a:t>
            </a:fld>
            <a:endParaRPr lang="en-US" altLang="en-US"/>
          </a:p>
        </p:txBody>
      </p:sp>
    </p:spTree>
    <p:extLst>
      <p:ext uri="{BB962C8B-B14F-4D97-AF65-F5344CB8AC3E}">
        <p14:creationId xmlns:p14="http://schemas.microsoft.com/office/powerpoint/2010/main" val="3415710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0FE274D-51EF-4327-934F-8DFF20A41548}"/>
              </a:ext>
            </a:extLst>
          </p:cNvPr>
          <p:cNvSpPr>
            <a:spLocks noGrp="1"/>
          </p:cNvSpPr>
          <p:nvPr>
            <p:ph type="dt" sz="half" idx="10"/>
          </p:nvPr>
        </p:nvSpPr>
        <p:spPr/>
        <p:txBody>
          <a:bodyPr/>
          <a:lstStyle>
            <a:lvl1pPr>
              <a:defRPr/>
            </a:lvl1pPr>
          </a:lstStyle>
          <a:p>
            <a:pPr>
              <a:defRPr/>
            </a:pPr>
            <a:fld id="{6EBC2BDC-8930-4DA2-8AA9-D1609643F3BB}" type="datetimeFigureOut">
              <a:rPr lang="en-US"/>
              <a:pPr>
                <a:defRPr/>
              </a:pPr>
              <a:t>6/23/2020</a:t>
            </a:fld>
            <a:endParaRPr lang="en-US"/>
          </a:p>
        </p:txBody>
      </p:sp>
      <p:sp>
        <p:nvSpPr>
          <p:cNvPr id="6" name="Footer Placeholder 4">
            <a:extLst>
              <a:ext uri="{FF2B5EF4-FFF2-40B4-BE49-F238E27FC236}">
                <a16:creationId xmlns:a16="http://schemas.microsoft.com/office/drawing/2014/main" id="{26ED0C2E-5960-42CD-8465-B66F494D871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FE2C35E-1B60-4E55-B026-3BD90BCA5AC5}"/>
              </a:ext>
            </a:extLst>
          </p:cNvPr>
          <p:cNvSpPr>
            <a:spLocks noGrp="1"/>
          </p:cNvSpPr>
          <p:nvPr>
            <p:ph type="sldNum" sz="quarter" idx="12"/>
          </p:nvPr>
        </p:nvSpPr>
        <p:spPr/>
        <p:txBody>
          <a:bodyPr/>
          <a:lstStyle>
            <a:lvl1pPr>
              <a:defRPr/>
            </a:lvl1pPr>
          </a:lstStyle>
          <a:p>
            <a:fld id="{7EB4046B-340F-4DD2-89F4-3A79AB9E5D54}" type="slidenum">
              <a:rPr lang="en-US" altLang="en-US"/>
              <a:pPr/>
              <a:t>‹#›</a:t>
            </a:fld>
            <a:endParaRPr lang="en-US" altLang="en-US"/>
          </a:p>
        </p:txBody>
      </p:sp>
    </p:spTree>
    <p:extLst>
      <p:ext uri="{BB962C8B-B14F-4D97-AF65-F5344CB8AC3E}">
        <p14:creationId xmlns:p14="http://schemas.microsoft.com/office/powerpoint/2010/main" val="948090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A74D536-2110-4474-92D8-553161CA4C58}"/>
              </a:ext>
            </a:extLst>
          </p:cNvPr>
          <p:cNvSpPr>
            <a:spLocks noGrp="1"/>
          </p:cNvSpPr>
          <p:nvPr>
            <p:ph type="dt" sz="half" idx="10"/>
          </p:nvPr>
        </p:nvSpPr>
        <p:spPr/>
        <p:txBody>
          <a:bodyPr/>
          <a:lstStyle>
            <a:lvl1pPr>
              <a:defRPr/>
            </a:lvl1pPr>
          </a:lstStyle>
          <a:p>
            <a:pPr>
              <a:defRPr/>
            </a:pPr>
            <a:fld id="{03AE5E11-9EF3-4172-BC27-3619F50EC669}" type="datetimeFigureOut">
              <a:rPr lang="en-US"/>
              <a:pPr>
                <a:defRPr/>
              </a:pPr>
              <a:t>6/23/2020</a:t>
            </a:fld>
            <a:endParaRPr lang="en-US"/>
          </a:p>
        </p:txBody>
      </p:sp>
      <p:sp>
        <p:nvSpPr>
          <p:cNvPr id="8" name="Footer Placeholder 4">
            <a:extLst>
              <a:ext uri="{FF2B5EF4-FFF2-40B4-BE49-F238E27FC236}">
                <a16:creationId xmlns:a16="http://schemas.microsoft.com/office/drawing/2014/main" id="{908E6F32-086B-4F0C-9B13-E4FAB14660B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4E0DA35-5EB3-49CF-BA87-1991C5B15B2A}"/>
              </a:ext>
            </a:extLst>
          </p:cNvPr>
          <p:cNvSpPr>
            <a:spLocks noGrp="1"/>
          </p:cNvSpPr>
          <p:nvPr>
            <p:ph type="sldNum" sz="quarter" idx="12"/>
          </p:nvPr>
        </p:nvSpPr>
        <p:spPr/>
        <p:txBody>
          <a:bodyPr/>
          <a:lstStyle>
            <a:lvl1pPr>
              <a:defRPr/>
            </a:lvl1pPr>
          </a:lstStyle>
          <a:p>
            <a:fld id="{B1294BFB-9DB6-421B-AD91-DD6F9B9017F0}" type="slidenum">
              <a:rPr lang="en-US" altLang="en-US"/>
              <a:pPr/>
              <a:t>‹#›</a:t>
            </a:fld>
            <a:endParaRPr lang="en-US" altLang="en-US"/>
          </a:p>
        </p:txBody>
      </p:sp>
    </p:spTree>
    <p:extLst>
      <p:ext uri="{BB962C8B-B14F-4D97-AF65-F5344CB8AC3E}">
        <p14:creationId xmlns:p14="http://schemas.microsoft.com/office/powerpoint/2010/main" val="434497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7F00EAA-5EEA-4B80-A6D5-31515220E187}"/>
              </a:ext>
            </a:extLst>
          </p:cNvPr>
          <p:cNvSpPr>
            <a:spLocks noGrp="1"/>
          </p:cNvSpPr>
          <p:nvPr>
            <p:ph type="dt" sz="half" idx="10"/>
          </p:nvPr>
        </p:nvSpPr>
        <p:spPr/>
        <p:txBody>
          <a:bodyPr/>
          <a:lstStyle>
            <a:lvl1pPr>
              <a:defRPr/>
            </a:lvl1pPr>
          </a:lstStyle>
          <a:p>
            <a:pPr>
              <a:defRPr/>
            </a:pPr>
            <a:fld id="{E7717824-8494-4247-8EE9-31BD04CAF620}" type="datetimeFigureOut">
              <a:rPr lang="en-US"/>
              <a:pPr>
                <a:defRPr/>
              </a:pPr>
              <a:t>6/23/2020</a:t>
            </a:fld>
            <a:endParaRPr lang="en-US"/>
          </a:p>
        </p:txBody>
      </p:sp>
      <p:sp>
        <p:nvSpPr>
          <p:cNvPr id="4" name="Footer Placeholder 4">
            <a:extLst>
              <a:ext uri="{FF2B5EF4-FFF2-40B4-BE49-F238E27FC236}">
                <a16:creationId xmlns:a16="http://schemas.microsoft.com/office/drawing/2014/main" id="{8543B367-83AD-485B-8E2C-BDD2ADA79D0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7A5D76C-E02E-470B-AFB7-563B20FB684C}"/>
              </a:ext>
            </a:extLst>
          </p:cNvPr>
          <p:cNvSpPr>
            <a:spLocks noGrp="1"/>
          </p:cNvSpPr>
          <p:nvPr>
            <p:ph type="sldNum" sz="quarter" idx="12"/>
          </p:nvPr>
        </p:nvSpPr>
        <p:spPr/>
        <p:txBody>
          <a:bodyPr/>
          <a:lstStyle>
            <a:lvl1pPr>
              <a:defRPr/>
            </a:lvl1pPr>
          </a:lstStyle>
          <a:p>
            <a:fld id="{F4EF0654-70E0-4FE9-859D-CCE65AD8F1B6}" type="slidenum">
              <a:rPr lang="en-US" altLang="en-US"/>
              <a:pPr/>
              <a:t>‹#›</a:t>
            </a:fld>
            <a:endParaRPr lang="en-US" altLang="en-US"/>
          </a:p>
        </p:txBody>
      </p:sp>
    </p:spTree>
    <p:extLst>
      <p:ext uri="{BB962C8B-B14F-4D97-AF65-F5344CB8AC3E}">
        <p14:creationId xmlns:p14="http://schemas.microsoft.com/office/powerpoint/2010/main" val="37452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EC33E11-15D2-4CD2-AAF5-C7D4BE122FA0}"/>
              </a:ext>
            </a:extLst>
          </p:cNvPr>
          <p:cNvSpPr>
            <a:spLocks noGrp="1"/>
          </p:cNvSpPr>
          <p:nvPr>
            <p:ph type="dt" sz="half" idx="10"/>
          </p:nvPr>
        </p:nvSpPr>
        <p:spPr/>
        <p:txBody>
          <a:bodyPr/>
          <a:lstStyle>
            <a:lvl1pPr>
              <a:defRPr/>
            </a:lvl1pPr>
          </a:lstStyle>
          <a:p>
            <a:pPr>
              <a:defRPr/>
            </a:pPr>
            <a:fld id="{A7A559DE-1153-4A81-A94C-2880F796C608}" type="datetimeFigureOut">
              <a:rPr lang="en-US"/>
              <a:pPr>
                <a:defRPr/>
              </a:pPr>
              <a:t>6/23/2020</a:t>
            </a:fld>
            <a:endParaRPr lang="en-US"/>
          </a:p>
        </p:txBody>
      </p:sp>
      <p:sp>
        <p:nvSpPr>
          <p:cNvPr id="3" name="Footer Placeholder 4">
            <a:extLst>
              <a:ext uri="{FF2B5EF4-FFF2-40B4-BE49-F238E27FC236}">
                <a16:creationId xmlns:a16="http://schemas.microsoft.com/office/drawing/2014/main" id="{94FA948E-D322-4FC1-B6CE-B8E966628FA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2790B69-96BC-46E5-9A1B-C83743883F2A}"/>
              </a:ext>
            </a:extLst>
          </p:cNvPr>
          <p:cNvSpPr>
            <a:spLocks noGrp="1"/>
          </p:cNvSpPr>
          <p:nvPr>
            <p:ph type="sldNum" sz="quarter" idx="12"/>
          </p:nvPr>
        </p:nvSpPr>
        <p:spPr/>
        <p:txBody>
          <a:bodyPr/>
          <a:lstStyle>
            <a:lvl1pPr>
              <a:defRPr/>
            </a:lvl1pPr>
          </a:lstStyle>
          <a:p>
            <a:fld id="{9B56363F-099C-45A4-BA4A-88AE37A96E53}" type="slidenum">
              <a:rPr lang="en-US" altLang="en-US"/>
              <a:pPr/>
              <a:t>‹#›</a:t>
            </a:fld>
            <a:endParaRPr lang="en-US" altLang="en-US"/>
          </a:p>
        </p:txBody>
      </p:sp>
    </p:spTree>
    <p:extLst>
      <p:ext uri="{BB962C8B-B14F-4D97-AF65-F5344CB8AC3E}">
        <p14:creationId xmlns:p14="http://schemas.microsoft.com/office/powerpoint/2010/main" val="1492679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17E6803-B0FE-4A03-B786-3F3F996F0CF1}"/>
              </a:ext>
            </a:extLst>
          </p:cNvPr>
          <p:cNvSpPr>
            <a:spLocks noGrp="1"/>
          </p:cNvSpPr>
          <p:nvPr>
            <p:ph type="dt" sz="half" idx="10"/>
          </p:nvPr>
        </p:nvSpPr>
        <p:spPr/>
        <p:txBody>
          <a:bodyPr/>
          <a:lstStyle>
            <a:lvl1pPr>
              <a:defRPr/>
            </a:lvl1pPr>
          </a:lstStyle>
          <a:p>
            <a:pPr>
              <a:defRPr/>
            </a:pPr>
            <a:fld id="{CA056EC7-73F3-41BB-987C-011F4F049785}" type="datetimeFigureOut">
              <a:rPr lang="en-US"/>
              <a:pPr>
                <a:defRPr/>
              </a:pPr>
              <a:t>6/23/2020</a:t>
            </a:fld>
            <a:endParaRPr lang="en-US"/>
          </a:p>
        </p:txBody>
      </p:sp>
      <p:sp>
        <p:nvSpPr>
          <p:cNvPr id="6" name="Footer Placeholder 4">
            <a:extLst>
              <a:ext uri="{FF2B5EF4-FFF2-40B4-BE49-F238E27FC236}">
                <a16:creationId xmlns:a16="http://schemas.microsoft.com/office/drawing/2014/main" id="{94BD1518-5EC1-4676-A9C4-55CB2A8D1E9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0CF337CE-C213-4ECA-BEB6-367472FA02D5}"/>
              </a:ext>
            </a:extLst>
          </p:cNvPr>
          <p:cNvSpPr>
            <a:spLocks noGrp="1"/>
          </p:cNvSpPr>
          <p:nvPr>
            <p:ph type="sldNum" sz="quarter" idx="12"/>
          </p:nvPr>
        </p:nvSpPr>
        <p:spPr/>
        <p:txBody>
          <a:bodyPr/>
          <a:lstStyle>
            <a:lvl1pPr>
              <a:defRPr/>
            </a:lvl1pPr>
          </a:lstStyle>
          <a:p>
            <a:fld id="{10336665-B38C-4B60-A263-C67457BAFB0E}" type="slidenum">
              <a:rPr lang="en-US" altLang="en-US"/>
              <a:pPr/>
              <a:t>‹#›</a:t>
            </a:fld>
            <a:endParaRPr lang="en-US" altLang="en-US"/>
          </a:p>
        </p:txBody>
      </p:sp>
    </p:spTree>
    <p:extLst>
      <p:ext uri="{BB962C8B-B14F-4D97-AF65-F5344CB8AC3E}">
        <p14:creationId xmlns:p14="http://schemas.microsoft.com/office/powerpoint/2010/main" val="3732408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29C7C3B-6324-499F-BF26-3B58BA16E591}"/>
              </a:ext>
            </a:extLst>
          </p:cNvPr>
          <p:cNvSpPr>
            <a:spLocks noGrp="1"/>
          </p:cNvSpPr>
          <p:nvPr>
            <p:ph type="dt" sz="half" idx="10"/>
          </p:nvPr>
        </p:nvSpPr>
        <p:spPr/>
        <p:txBody>
          <a:bodyPr/>
          <a:lstStyle>
            <a:lvl1pPr>
              <a:defRPr/>
            </a:lvl1pPr>
          </a:lstStyle>
          <a:p>
            <a:pPr>
              <a:defRPr/>
            </a:pPr>
            <a:fld id="{858FCA5D-72CF-4448-A6B2-BF090FE6D0EA}" type="datetimeFigureOut">
              <a:rPr lang="en-US"/>
              <a:pPr>
                <a:defRPr/>
              </a:pPr>
              <a:t>6/23/2020</a:t>
            </a:fld>
            <a:endParaRPr lang="en-US"/>
          </a:p>
        </p:txBody>
      </p:sp>
      <p:sp>
        <p:nvSpPr>
          <p:cNvPr id="6" name="Footer Placeholder 4">
            <a:extLst>
              <a:ext uri="{FF2B5EF4-FFF2-40B4-BE49-F238E27FC236}">
                <a16:creationId xmlns:a16="http://schemas.microsoft.com/office/drawing/2014/main" id="{3C62CE5E-2D95-4D1B-9CCD-83E01EDC1E7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C7E0A690-E0D8-4D97-8545-472F37DB5448}"/>
              </a:ext>
            </a:extLst>
          </p:cNvPr>
          <p:cNvSpPr>
            <a:spLocks noGrp="1"/>
          </p:cNvSpPr>
          <p:nvPr>
            <p:ph type="sldNum" sz="quarter" idx="12"/>
          </p:nvPr>
        </p:nvSpPr>
        <p:spPr/>
        <p:txBody>
          <a:bodyPr/>
          <a:lstStyle>
            <a:lvl1pPr>
              <a:defRPr/>
            </a:lvl1pPr>
          </a:lstStyle>
          <a:p>
            <a:fld id="{B7BCD95C-EB55-4076-8182-0E87DB67D9DE}" type="slidenum">
              <a:rPr lang="en-US" altLang="en-US"/>
              <a:pPr/>
              <a:t>‹#›</a:t>
            </a:fld>
            <a:endParaRPr lang="en-US" altLang="en-US"/>
          </a:p>
        </p:txBody>
      </p:sp>
    </p:spTree>
    <p:extLst>
      <p:ext uri="{BB962C8B-B14F-4D97-AF65-F5344CB8AC3E}">
        <p14:creationId xmlns:p14="http://schemas.microsoft.com/office/powerpoint/2010/main" val="1023348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7D50960-A3F1-42CB-94EF-A01C15CEE71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E08B554-91EA-4FF7-A49F-01AD5AF63286}"/>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7771B17-0E45-4719-B089-C40B3FB4A947}"/>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E27823C-B87C-4E96-8F58-FB1824D36322}" type="datetimeFigureOut">
              <a:rPr lang="en-US"/>
              <a:pPr>
                <a:defRPr/>
              </a:pPr>
              <a:t>6/23/2020</a:t>
            </a:fld>
            <a:endParaRPr lang="en-US"/>
          </a:p>
        </p:txBody>
      </p:sp>
      <p:sp>
        <p:nvSpPr>
          <p:cNvPr id="5" name="Footer Placeholder 4">
            <a:extLst>
              <a:ext uri="{FF2B5EF4-FFF2-40B4-BE49-F238E27FC236}">
                <a16:creationId xmlns:a16="http://schemas.microsoft.com/office/drawing/2014/main" id="{EDF01FA1-157F-43A8-88B5-2D830B758A6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C28F026C-64F3-4BA9-9FBD-1697E68257D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CAC80DEF-FA8A-4B33-A64D-E64B145F31A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extLst>
      <p:ext uri="{BB962C8B-B14F-4D97-AF65-F5344CB8AC3E}">
        <p14:creationId xmlns:p14="http://schemas.microsoft.com/office/powerpoint/2010/main" val="30833958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7" name="Rectangle 6"/>
          <p:cNvSpPr/>
          <p:nvPr/>
        </p:nvSpPr>
        <p:spPr bwMode="ltGray">
          <a:xfrm>
            <a:off x="0" y="0"/>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prstClr val="white"/>
              </a:solidFill>
            </a:endParaRPr>
          </a:p>
        </p:txBody>
      </p:sp>
      <p:sp>
        <p:nvSpPr>
          <p:cNvPr id="1028" name="Title Placeholder 1"/>
          <p:cNvSpPr>
            <a:spLocks noGrp="1"/>
          </p:cNvSpPr>
          <p:nvPr>
            <p:ph type="title"/>
          </p:nvPr>
        </p:nvSpPr>
        <p:spPr bwMode="auto">
          <a:xfrm>
            <a:off x="457200" y="152400"/>
            <a:ext cx="82296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solidFill>
                <a:prstClr val="black">
                  <a:tint val="95000"/>
                </a:prstClr>
              </a:solidFill>
            </a:endParaRPr>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solidFill>
                <a:prstClr val="black">
                  <a:tint val="95000"/>
                </a:prstClr>
              </a:solidFill>
            </a:endParaRPr>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solidFill>
                  <a:prstClr val="black">
                    <a:tint val="95000"/>
                  </a:prstClr>
                </a:solidFill>
              </a:rPr>
              <a:pPr>
                <a:defRPr/>
              </a:pPr>
              <a:t>‹#›</a:t>
            </a:fld>
            <a:endParaRPr lang="en-US">
              <a:solidFill>
                <a:prstClr val="black">
                  <a:tint val="95000"/>
                </a:prstClr>
              </a:solidFill>
            </a:endParaRPr>
          </a:p>
        </p:txBody>
      </p:sp>
    </p:spTree>
    <p:extLst>
      <p:ext uri="{BB962C8B-B14F-4D97-AF65-F5344CB8AC3E}">
        <p14:creationId xmlns:p14="http://schemas.microsoft.com/office/powerpoint/2010/main" val="263519859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Lst>
  <p:hf sldNum="0" hdr="0" ftr="0" dt="0"/>
  <p:txStyles>
    <p:titleStyle>
      <a:lvl1pPr algn="l" rtl="0" eaLnBrk="1" fontAlgn="base" hangingPunct="1">
        <a:spcBef>
          <a:spcPct val="0"/>
        </a:spcBef>
        <a:spcAft>
          <a:spcPct val="0"/>
        </a:spcAft>
        <a:defRPr sz="450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200" algn="l" rtl="0" eaLnBrk="1" fontAlgn="base" hangingPunct="1">
        <a:spcBef>
          <a:spcPct val="0"/>
        </a:spcBef>
        <a:spcAft>
          <a:spcPct val="0"/>
        </a:spcAft>
        <a:defRPr sz="4500">
          <a:solidFill>
            <a:schemeClr val="bg1"/>
          </a:solidFill>
          <a:latin typeface="Corbel" pitchFamily="34" charset="0"/>
        </a:defRPr>
      </a:lvl6pPr>
      <a:lvl7pPr marL="914400" algn="l" rtl="0" eaLnBrk="1" fontAlgn="base" hangingPunct="1">
        <a:spcBef>
          <a:spcPct val="0"/>
        </a:spcBef>
        <a:spcAft>
          <a:spcPct val="0"/>
        </a:spcAft>
        <a:defRPr sz="4500">
          <a:solidFill>
            <a:schemeClr val="bg1"/>
          </a:solidFill>
          <a:latin typeface="Corbel" pitchFamily="34" charset="0"/>
        </a:defRPr>
      </a:lvl7pPr>
      <a:lvl8pPr marL="1371600" algn="l" rtl="0" eaLnBrk="1" fontAlgn="base" hangingPunct="1">
        <a:spcBef>
          <a:spcPct val="0"/>
        </a:spcBef>
        <a:spcAft>
          <a:spcPct val="0"/>
        </a:spcAft>
        <a:defRPr sz="4500">
          <a:solidFill>
            <a:schemeClr val="bg1"/>
          </a:solidFill>
          <a:latin typeface="Corbel" pitchFamily="34" charset="0"/>
        </a:defRPr>
      </a:lvl8pPr>
      <a:lvl9pPr marL="1828800" algn="l" rtl="0" eaLnBrk="1" fontAlgn="base" hangingPunct="1">
        <a:spcBef>
          <a:spcPct val="0"/>
        </a:spcBef>
        <a:spcAft>
          <a:spcPct val="0"/>
        </a:spcAft>
        <a:defRPr sz="4500">
          <a:solidFill>
            <a:schemeClr val="bg1"/>
          </a:solidFill>
          <a:latin typeface="Corbel" pitchFamily="34" charset="0"/>
        </a:defRPr>
      </a:lvl9pPr>
      <a:extLst/>
    </p:titleStyle>
    <p:bodyStyle>
      <a:lvl1pPr marL="438150" indent="-319088"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Logotype Stacked w Seal Top.bmp">
            <a:extLst>
              <a:ext uri="{FF2B5EF4-FFF2-40B4-BE49-F238E27FC236}">
                <a16:creationId xmlns:a16="http://schemas.microsoft.com/office/drawing/2014/main" id="{CA49DAE4-30AD-41FB-A049-29150F44CC6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01838" y="1447800"/>
            <a:ext cx="5008562" cy="380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51A1CD8A-A2DD-4415-AFAB-964436BF9F99}"/>
              </a:ext>
            </a:extLst>
          </p:cNvPr>
          <p:cNvSpPr/>
          <p:nvPr/>
        </p:nvSpPr>
        <p:spPr>
          <a:xfrm>
            <a:off x="4450813" y="3244334"/>
            <a:ext cx="242374" cy="369332"/>
          </a:xfrm>
          <a:prstGeom prst="rect">
            <a:avLst/>
          </a:prstGeom>
        </p:spPr>
        <p:txBody>
          <a:bodyPr wrap="none">
            <a:spAutoFit/>
          </a:bodyPr>
          <a:lstStyle/>
          <a:p>
            <a:r>
              <a:rPr lang="en-US">
                <a:solidFill>
                  <a:srgbClr val="000000"/>
                </a:solidFill>
                <a:latin typeface="Times New Roman" panose="02020603050405020304" pitchFamily="18" charset="0"/>
              </a:rPr>
              <a:t> </a:t>
            </a:r>
            <a:endParaRPr lang="en-US"/>
          </a:p>
        </p:txBody>
      </p:sp>
      <p:sp>
        <p:nvSpPr>
          <p:cNvPr id="3" name="Rectangle 2">
            <a:extLst>
              <a:ext uri="{FF2B5EF4-FFF2-40B4-BE49-F238E27FC236}">
                <a16:creationId xmlns:a16="http://schemas.microsoft.com/office/drawing/2014/main" id="{136633F3-B933-4FBE-8798-9930AA6B8B38}"/>
              </a:ext>
            </a:extLst>
          </p:cNvPr>
          <p:cNvSpPr/>
          <p:nvPr/>
        </p:nvSpPr>
        <p:spPr>
          <a:xfrm>
            <a:off x="4450813" y="3244334"/>
            <a:ext cx="242374" cy="369332"/>
          </a:xfrm>
          <a:prstGeom prst="rect">
            <a:avLst/>
          </a:prstGeom>
        </p:spPr>
        <p:txBody>
          <a:bodyPr wrap="none">
            <a:spAutoFit/>
          </a:bodyPr>
          <a:lstStyle/>
          <a:p>
            <a:r>
              <a:rPr lang="en-US">
                <a:solidFill>
                  <a:srgbClr val="000000"/>
                </a:solidFill>
                <a:latin typeface="Times New Roman" panose="02020603050405020304" pitchFamily="18" charset="0"/>
              </a:rPr>
              <a:t> </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a:t>Each institution establishes Honors Program Admissions standards approved by the BHE</a:t>
            </a:r>
          </a:p>
          <a:p>
            <a:r>
              <a:rPr lang="en-US" sz="2200"/>
              <a:t>Guaranteed admission to all students who graduate from a CHP at a community college and are accepted for transfer</a:t>
            </a:r>
          </a:p>
          <a:p>
            <a:r>
              <a:rPr lang="en-US" sz="2200"/>
              <a:t>Honors courses are distinguished by their attention to student inquiry, writing, critical thinking, and oral presentations and tend to be smaller in size </a:t>
            </a:r>
          </a:p>
          <a:p>
            <a:r>
              <a:rPr lang="en-US" sz="2200"/>
              <a:t>Graduates must meet or exceed established criteria: Cumulative GPA, Number of Honors Courses, Honors Seminar/Colloquium, and an honors thesis/project at the 4-year institutions </a:t>
            </a:r>
          </a:p>
        </p:txBody>
      </p:sp>
      <p:sp>
        <p:nvSpPr>
          <p:cNvPr id="3" name="Text Placeholder 2"/>
          <p:cNvSpPr>
            <a:spLocks noGrp="1"/>
          </p:cNvSpPr>
          <p:nvPr>
            <p:ph type="body" sz="quarter" idx="13"/>
          </p:nvPr>
        </p:nvSpPr>
        <p:spPr/>
        <p:txBody>
          <a:bodyPr/>
          <a:lstStyle/>
          <a:p>
            <a:r>
              <a:rPr lang="en-US"/>
              <a:t>Commonwealth Honors Program</a:t>
            </a:r>
          </a:p>
        </p:txBody>
      </p:sp>
      <p:sp>
        <p:nvSpPr>
          <p:cNvPr id="4" name="Title 3"/>
          <p:cNvSpPr>
            <a:spLocks noGrp="1"/>
          </p:cNvSpPr>
          <p:nvPr>
            <p:ph type="title"/>
          </p:nvPr>
        </p:nvSpPr>
        <p:spPr/>
        <p:txBody>
          <a:bodyPr/>
          <a:lstStyle/>
          <a:p>
            <a:r>
              <a:rPr lang="en-US"/>
              <a:t>Overview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1246" y="1622425"/>
            <a:ext cx="8377954" cy="4625975"/>
          </a:xfrm>
        </p:spPr>
        <p:txBody>
          <a:bodyPr/>
          <a:lstStyle/>
          <a:p>
            <a:r>
              <a:rPr lang="en-US" sz="2200"/>
              <a:t>Promotes close student-faculty relationships </a:t>
            </a:r>
          </a:p>
          <a:p>
            <a:r>
              <a:rPr lang="en-US" sz="2200"/>
              <a:t>Offers students a chance to conduct and present independent research; they can earn Commonwealth Honors Scholar distinction </a:t>
            </a:r>
          </a:p>
          <a:p>
            <a:r>
              <a:rPr lang="en-US" sz="2200"/>
              <a:t>Students are provided with leadership opportunities </a:t>
            </a:r>
          </a:p>
          <a:p>
            <a:r>
              <a:rPr lang="en-US" sz="2200"/>
              <a:t>Motivated students reach their highest potential and achieve </a:t>
            </a:r>
            <a:br>
              <a:rPr lang="en-US" sz="2200"/>
            </a:br>
            <a:r>
              <a:rPr lang="en-US" sz="2200"/>
              <a:t>their goals </a:t>
            </a:r>
          </a:p>
          <a:p>
            <a:r>
              <a:rPr lang="en-US" sz="2200"/>
              <a:t>The CHP experience extends beyond the classroom: </a:t>
            </a:r>
          </a:p>
          <a:p>
            <a:pPr lvl="1"/>
            <a:r>
              <a:rPr lang="en-US" sz="1800"/>
              <a:t>Many campuses have a residential learning community to promote community and academic excellence </a:t>
            </a:r>
          </a:p>
          <a:p>
            <a:pPr lvl="1"/>
            <a:r>
              <a:rPr lang="en-US" sz="1800"/>
              <a:t>Extracurricular activities and special events </a:t>
            </a:r>
          </a:p>
          <a:p>
            <a:r>
              <a:rPr lang="en-US" sz="2200"/>
              <a:t>Successful completion of the program is recognized on student transcripts, providing students with an enhanced academic record </a:t>
            </a:r>
          </a:p>
          <a:p>
            <a:endParaRPr lang="en-US" sz="2200"/>
          </a:p>
          <a:p>
            <a:endParaRPr lang="en-US" sz="2400"/>
          </a:p>
          <a:p>
            <a:endParaRPr lang="en-US" sz="2400"/>
          </a:p>
        </p:txBody>
      </p:sp>
      <p:sp>
        <p:nvSpPr>
          <p:cNvPr id="3" name="Text Placeholder 2"/>
          <p:cNvSpPr>
            <a:spLocks noGrp="1"/>
          </p:cNvSpPr>
          <p:nvPr>
            <p:ph type="body" sz="quarter" idx="13"/>
          </p:nvPr>
        </p:nvSpPr>
        <p:spPr/>
        <p:txBody>
          <a:bodyPr/>
          <a:lstStyle/>
          <a:p>
            <a:r>
              <a:rPr lang="en-US"/>
              <a:t>Commonwealth Honors Program </a:t>
            </a:r>
          </a:p>
        </p:txBody>
      </p:sp>
      <p:sp>
        <p:nvSpPr>
          <p:cNvPr id="4" name="Title 3"/>
          <p:cNvSpPr>
            <a:spLocks noGrp="1"/>
          </p:cNvSpPr>
          <p:nvPr>
            <p:ph type="title"/>
          </p:nvPr>
        </p:nvSpPr>
        <p:spPr/>
        <p:txBody>
          <a:bodyPr/>
          <a:lstStyle/>
          <a:p>
            <a:r>
              <a:rPr lang="en-US"/>
              <a:t>Benefits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200"/>
              <a:t>Designed to ensure that programs meet the rigorous standards set forth in the 2006 “Approval Process Guidelines” </a:t>
            </a:r>
          </a:p>
          <a:p>
            <a:r>
              <a:rPr lang="en-US" sz="2200"/>
              <a:t>The college/university prepares a self-study </a:t>
            </a:r>
          </a:p>
          <a:p>
            <a:r>
              <a:rPr lang="en-US" sz="2200"/>
              <a:t>The CHP Review committee conducts a day-long visit to evaluate the program and writes a report with observations and recommendations</a:t>
            </a:r>
          </a:p>
          <a:p>
            <a:r>
              <a:rPr lang="en-US" sz="2200"/>
              <a:t>The Review Committee’s report is forwarded to the campus president, who then responds to the recommendations</a:t>
            </a:r>
          </a:p>
          <a:p>
            <a:r>
              <a:rPr lang="en-US" sz="2200"/>
              <a:t>The CHP Executive Committee then votes to recommend approval or disapproval or to defer action </a:t>
            </a:r>
          </a:p>
          <a:p>
            <a:r>
              <a:rPr lang="en-US" sz="2200"/>
              <a:t>DHE staff bring a motion for re-approval summarizing the Visiting Committee’s report and the President’s response </a:t>
            </a:r>
          </a:p>
        </p:txBody>
      </p:sp>
      <p:sp>
        <p:nvSpPr>
          <p:cNvPr id="3" name="Text Placeholder 2"/>
          <p:cNvSpPr>
            <a:spLocks noGrp="1"/>
          </p:cNvSpPr>
          <p:nvPr>
            <p:ph type="body" sz="quarter" idx="13"/>
          </p:nvPr>
        </p:nvSpPr>
        <p:spPr/>
        <p:txBody>
          <a:bodyPr/>
          <a:lstStyle/>
          <a:p>
            <a:r>
              <a:rPr lang="en-US"/>
              <a:t>Commonwealth Honors Program </a:t>
            </a:r>
          </a:p>
        </p:txBody>
      </p:sp>
      <p:sp>
        <p:nvSpPr>
          <p:cNvPr id="4" name="Title 3"/>
          <p:cNvSpPr>
            <a:spLocks noGrp="1"/>
          </p:cNvSpPr>
          <p:nvPr>
            <p:ph type="title"/>
          </p:nvPr>
        </p:nvSpPr>
        <p:spPr/>
        <p:txBody>
          <a:bodyPr/>
          <a:lstStyle/>
          <a:p>
            <a:r>
              <a:rPr lang="en-US"/>
              <a:t>Review Process and Renewal Motions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057400"/>
            <a:ext cx="8915400" cy="4549775"/>
          </a:xfrm>
        </p:spPr>
        <p:txBody>
          <a:bodyPr/>
          <a:lstStyle/>
          <a:p>
            <a:r>
              <a:rPr lang="en-US" sz="1700" b="1"/>
              <a:t>Review Committee Observations:</a:t>
            </a:r>
          </a:p>
          <a:p>
            <a:pPr lvl="1"/>
            <a:r>
              <a:rPr lang="en-US" sz="1700"/>
              <a:t>The program is “well established and primed to meet the challenges that accompany the noteworthy growth in its CHP program.”</a:t>
            </a:r>
          </a:p>
          <a:p>
            <a:r>
              <a:rPr lang="en-US" sz="1700" b="1"/>
              <a:t>Review Committee Recommendations &amp; Institutional Response: </a:t>
            </a:r>
          </a:p>
          <a:p>
            <a:pPr lvl="1">
              <a:buClr>
                <a:schemeClr val="accent4">
                  <a:lumMod val="75000"/>
                </a:schemeClr>
              </a:buClr>
              <a:buFont typeface="Wingdings" pitchFamily="2" charset="2"/>
              <a:buChar char=""/>
            </a:pPr>
            <a:r>
              <a:rPr lang="en-US" sz="1700"/>
              <a:t>Provide continued support of the tripartite leadership structure.</a:t>
            </a:r>
          </a:p>
          <a:p>
            <a:pPr lvl="1">
              <a:buClr>
                <a:schemeClr val="accent4">
                  <a:lumMod val="75000"/>
                </a:schemeClr>
              </a:buClr>
              <a:buFont typeface="Wingdings" pitchFamily="2" charset="2"/>
              <a:buChar char=""/>
            </a:pPr>
            <a:r>
              <a:rPr lang="en-US" sz="1700"/>
              <a:t>Streamline the Honors Thesis Proposal and implement an Honors Thesis course prefix to make registration easier.</a:t>
            </a:r>
          </a:p>
          <a:p>
            <a:pPr lvl="1">
              <a:buClr>
                <a:schemeClr val="accent4">
                  <a:lumMod val="75000"/>
                </a:schemeClr>
              </a:buClr>
              <a:buFont typeface="Wingdings" pitchFamily="2" charset="2"/>
              <a:buChar char=""/>
            </a:pPr>
            <a:r>
              <a:rPr lang="en-US" sz="1700"/>
              <a:t>Include an increased request in the CHP budget for the upcoming year.</a:t>
            </a:r>
          </a:p>
          <a:p>
            <a:pPr lvl="1">
              <a:buClr>
                <a:schemeClr val="accent4">
                  <a:lumMod val="75000"/>
                </a:schemeClr>
              </a:buClr>
              <a:buFont typeface="Wingdings" pitchFamily="2" charset="2"/>
              <a:buChar char=""/>
            </a:pPr>
            <a:r>
              <a:rPr lang="en-US" sz="1700"/>
              <a:t>Request additional administrative support for the program for FY21.</a:t>
            </a:r>
          </a:p>
          <a:p>
            <a:pPr lvl="1">
              <a:buClr>
                <a:schemeClr val="accent4">
                  <a:lumMod val="75000"/>
                </a:schemeClr>
              </a:buClr>
              <a:buFont typeface="Wingdings" pitchFamily="2" charset="2"/>
              <a:buChar char=""/>
            </a:pPr>
            <a:r>
              <a:rPr lang="en-US" sz="1700"/>
              <a:t>Include new non-humanities courses for Fall 2020 in Geological Sciences, Special Education, and Psychology.</a:t>
            </a:r>
          </a:p>
          <a:p>
            <a:pPr lvl="1">
              <a:buClr>
                <a:schemeClr val="accent4">
                  <a:lumMod val="75000"/>
                </a:schemeClr>
              </a:buClr>
              <a:buFont typeface="Wingdings" pitchFamily="2" charset="2"/>
              <a:buChar char=""/>
            </a:pPr>
            <a:r>
              <a:rPr lang="en-US" sz="1700"/>
              <a:t>Incorporate the Massachusetts CHP logo in signage and relevant documents and communications.</a:t>
            </a:r>
          </a:p>
          <a:p>
            <a:r>
              <a:rPr lang="en-US" sz="1700" b="1"/>
              <a:t>Staff Recommendation is for approval</a:t>
            </a:r>
          </a:p>
        </p:txBody>
      </p:sp>
      <p:sp>
        <p:nvSpPr>
          <p:cNvPr id="3" name="Text Placeholder 2"/>
          <p:cNvSpPr>
            <a:spLocks noGrp="1"/>
          </p:cNvSpPr>
          <p:nvPr>
            <p:ph type="body" sz="quarter" idx="13"/>
          </p:nvPr>
        </p:nvSpPr>
        <p:spPr/>
        <p:txBody>
          <a:bodyPr/>
          <a:lstStyle/>
          <a:p>
            <a:r>
              <a:rPr lang="en-US"/>
              <a:t>BHE 20-30</a:t>
            </a:r>
          </a:p>
        </p:txBody>
      </p:sp>
      <p:sp>
        <p:nvSpPr>
          <p:cNvPr id="4" name="Title 3"/>
          <p:cNvSpPr>
            <a:spLocks noGrp="1"/>
          </p:cNvSpPr>
          <p:nvPr>
            <p:ph type="title"/>
          </p:nvPr>
        </p:nvSpPr>
        <p:spPr/>
        <p:txBody>
          <a:bodyPr/>
          <a:lstStyle/>
          <a:p>
            <a:r>
              <a:rPr lang="en-US" sz="3600" b="1"/>
              <a:t>Bridgewater State University</a:t>
            </a:r>
            <a:br>
              <a:rPr lang="en-US" sz="3600" b="1"/>
            </a:br>
            <a:r>
              <a:rPr lang="en-US" sz="2800" i="1"/>
              <a:t>Commonwealth Honors Program - Renewal</a:t>
            </a:r>
            <a:endParaRPr lang="en-US"/>
          </a:p>
        </p:txBody>
      </p:sp>
    </p:spTree>
    <p:extLst>
      <p:ext uri="{BB962C8B-B14F-4D97-AF65-F5344CB8AC3E}">
        <p14:creationId xmlns:p14="http://schemas.microsoft.com/office/powerpoint/2010/main" val="1307423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34761"/>
            <a:ext cx="8839200" cy="4923239"/>
          </a:xfrm>
        </p:spPr>
        <p:txBody>
          <a:bodyPr/>
          <a:lstStyle/>
          <a:p>
            <a:r>
              <a:rPr lang="en-US" sz="1700" b="1"/>
              <a:t>Review Committee Observations: </a:t>
            </a:r>
          </a:p>
          <a:p>
            <a:pPr lvl="1"/>
            <a:r>
              <a:rPr lang="en-US" sz="1700"/>
              <a:t>Noted that the program: </a:t>
            </a:r>
          </a:p>
          <a:p>
            <a:pPr lvl="2"/>
            <a:r>
              <a:rPr lang="en-US" sz="1700"/>
              <a:t>“Is active and successful in fulfilling its mission...”</a:t>
            </a:r>
          </a:p>
          <a:p>
            <a:pPr lvl="2"/>
            <a:r>
              <a:rPr lang="en-US" sz="1700"/>
              <a:t>“Has committed faculty, engaged students, and a good working relationship with the admissions and housing offices...”</a:t>
            </a:r>
          </a:p>
          <a:p>
            <a:pPr lvl="2"/>
            <a:r>
              <a:rPr lang="en-US" sz="1700"/>
              <a:t>“Most importantly…has the support of the university administration.”</a:t>
            </a:r>
          </a:p>
          <a:p>
            <a:r>
              <a:rPr lang="en-US" sz="1700" b="1"/>
              <a:t>Review Committee Recommendations &amp; Institutional Response: </a:t>
            </a:r>
          </a:p>
          <a:p>
            <a:pPr lvl="1">
              <a:buClr>
                <a:schemeClr val="accent4">
                  <a:lumMod val="75000"/>
                </a:schemeClr>
              </a:buClr>
              <a:buFont typeface="Wingdings" pitchFamily="2" charset="2"/>
              <a:buChar char=""/>
            </a:pPr>
            <a:r>
              <a:rPr lang="en-US" sz="1700"/>
              <a:t>Provide continued leadership and opportunities to effectively oversee the program.</a:t>
            </a:r>
          </a:p>
          <a:p>
            <a:pPr lvl="1">
              <a:buClr>
                <a:schemeClr val="accent4">
                  <a:lumMod val="75000"/>
                </a:schemeClr>
              </a:buClr>
              <a:buFont typeface="Wingdings" pitchFamily="2" charset="2"/>
              <a:buChar char=""/>
            </a:pPr>
            <a:r>
              <a:rPr lang="en-US" sz="1700"/>
              <a:t>Assess the impact of having additional students and any necessary adjustments related to a faculty support role.</a:t>
            </a:r>
          </a:p>
          <a:p>
            <a:pPr lvl="1">
              <a:buClr>
                <a:schemeClr val="accent4">
                  <a:lumMod val="75000"/>
                </a:schemeClr>
              </a:buClr>
              <a:buFont typeface="Wingdings" pitchFamily="2" charset="2"/>
              <a:buChar char=""/>
            </a:pPr>
            <a:r>
              <a:rPr lang="en-US" sz="1700"/>
              <a:t>Assess the benefits and limitations of the newly created administrative assistant position.</a:t>
            </a:r>
          </a:p>
          <a:p>
            <a:pPr lvl="1">
              <a:buClr>
                <a:schemeClr val="accent4">
                  <a:lumMod val="75000"/>
                </a:schemeClr>
              </a:buClr>
              <a:buFont typeface="Wingdings" pitchFamily="2" charset="2"/>
              <a:buChar char=""/>
            </a:pPr>
            <a:r>
              <a:rPr lang="en-US" sz="1700"/>
              <a:t>Realign general education requirements to create more opportunities for underrepresented students.</a:t>
            </a:r>
          </a:p>
          <a:p>
            <a:pPr lvl="1">
              <a:buClr>
                <a:schemeClr val="accent4">
                  <a:lumMod val="75000"/>
                </a:schemeClr>
              </a:buClr>
              <a:buFont typeface="Wingdings" pitchFamily="2" charset="2"/>
              <a:buChar char=""/>
            </a:pPr>
            <a:r>
              <a:rPr lang="en-US" sz="1700"/>
              <a:t>Commit to seeking outside funds to support the Program. </a:t>
            </a:r>
          </a:p>
          <a:p>
            <a:r>
              <a:rPr lang="en-US" sz="1700" b="1"/>
              <a:t>Staff Recommendation is for approval</a:t>
            </a:r>
          </a:p>
        </p:txBody>
      </p:sp>
      <p:sp>
        <p:nvSpPr>
          <p:cNvPr id="3" name="Text Placeholder 2"/>
          <p:cNvSpPr>
            <a:spLocks noGrp="1"/>
          </p:cNvSpPr>
          <p:nvPr>
            <p:ph type="body" sz="quarter" idx="13"/>
          </p:nvPr>
        </p:nvSpPr>
        <p:spPr/>
        <p:txBody>
          <a:bodyPr/>
          <a:lstStyle/>
          <a:p>
            <a:r>
              <a:rPr lang="en-US"/>
              <a:t>BHE 20-31</a:t>
            </a:r>
          </a:p>
        </p:txBody>
      </p:sp>
      <p:sp>
        <p:nvSpPr>
          <p:cNvPr id="4" name="Title 3"/>
          <p:cNvSpPr>
            <a:spLocks noGrp="1"/>
          </p:cNvSpPr>
          <p:nvPr>
            <p:ph type="title"/>
          </p:nvPr>
        </p:nvSpPr>
        <p:spPr/>
        <p:txBody>
          <a:bodyPr/>
          <a:lstStyle/>
          <a:p>
            <a:r>
              <a:rPr lang="en-US" sz="3600" b="1"/>
              <a:t>Fitchburg State University</a:t>
            </a:r>
            <a:br>
              <a:rPr lang="en-US" sz="3600" b="1"/>
            </a:br>
            <a:r>
              <a:rPr lang="en-US" sz="2800" i="1"/>
              <a:t>Commonwealth Honors Program - Renewal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EF19C3-353C-4067-A529-3398B3913757}"/>
              </a:ext>
            </a:extLst>
          </p:cNvPr>
          <p:cNvSpPr>
            <a:spLocks noGrp="1"/>
          </p:cNvSpPr>
          <p:nvPr>
            <p:ph sz="half" idx="1"/>
          </p:nvPr>
        </p:nvSpPr>
        <p:spPr/>
        <p:txBody>
          <a:bodyPr/>
          <a:lstStyle/>
          <a:p>
            <a:pPr marL="119062" indent="0">
              <a:buNone/>
            </a:pPr>
            <a:r>
              <a:rPr lang="en-US" sz="1600" b="1"/>
              <a:t>Current Mission Statement</a:t>
            </a:r>
            <a:endParaRPr lang="en-US" sz="1600"/>
          </a:p>
          <a:p>
            <a:pPr marL="119062" indent="0">
              <a:buNone/>
            </a:pPr>
            <a:r>
              <a:rPr lang="en-US" sz="1600"/>
              <a:t> </a:t>
            </a:r>
            <a:endParaRPr lang="en-US" sz="1400">
              <a:latin typeface="Arial" panose="020B0604020202020204" pitchFamily="34" charset="0"/>
              <a:cs typeface="Arial" panose="020B0604020202020204" pitchFamily="34" charset="0"/>
            </a:endParaRPr>
          </a:p>
          <a:p>
            <a:pPr marL="119062" indent="0">
              <a:buNone/>
            </a:pPr>
            <a:r>
              <a:rPr lang="en-US" sz="1400">
                <a:latin typeface="Arial" panose="020B0604020202020204" pitchFamily="34" charset="0"/>
                <a:cs typeface="Arial" panose="020B0604020202020204" pitchFamily="34" charset="0"/>
              </a:rPr>
              <a:t>As the leading resource for education and workforce development in southeastern Massachusetts, Bristol Community College promotes individual opportunity, sustainability of resources, and the region's economic growth. The College offers a strong foundation in liberal arts and sciences leading to transfer and careers, as well as comprehensive developmental education and adult literacy services, delivered in a learning-centered and supportive community. The College collaborates with business, industry, education, and social service entities to maintain the relevance and the effectiveness of all programming, to support partners with workforce training, and to find strength in its connectedness to community. The Bristol community values and respects diversity and strives to prepare well-rounded learners of all ages who are equipped to succeed and lead in our ever-changing world. </a:t>
            </a:r>
          </a:p>
          <a:p>
            <a:pPr marL="119062" indent="0">
              <a:buNone/>
            </a:pPr>
            <a:endParaRPr lang="en-US" sz="1600"/>
          </a:p>
          <a:p>
            <a:pPr marL="119062" indent="0">
              <a:buNone/>
            </a:pPr>
            <a:endParaRPr lang="en-US" sz="2000"/>
          </a:p>
          <a:p>
            <a:pPr marL="119062" indent="0">
              <a:buNone/>
            </a:pPr>
            <a:endParaRPr lang="en-US" sz="1600"/>
          </a:p>
        </p:txBody>
      </p:sp>
      <p:sp>
        <p:nvSpPr>
          <p:cNvPr id="5" name="Content Placeholder 4">
            <a:extLst>
              <a:ext uri="{FF2B5EF4-FFF2-40B4-BE49-F238E27FC236}">
                <a16:creationId xmlns:a16="http://schemas.microsoft.com/office/drawing/2014/main" id="{755B13B3-495E-4021-A916-457A0589DAEE}"/>
              </a:ext>
            </a:extLst>
          </p:cNvPr>
          <p:cNvSpPr>
            <a:spLocks noGrp="1"/>
          </p:cNvSpPr>
          <p:nvPr>
            <p:ph sz="half" idx="2"/>
          </p:nvPr>
        </p:nvSpPr>
        <p:spPr/>
        <p:txBody>
          <a:bodyPr/>
          <a:lstStyle/>
          <a:p>
            <a:pPr marL="119062" indent="0">
              <a:buNone/>
            </a:pPr>
            <a:r>
              <a:rPr lang="en-US" sz="1600" b="1"/>
              <a:t>Proposed Mission Statement</a:t>
            </a:r>
          </a:p>
          <a:p>
            <a:pPr marL="119062" indent="0">
              <a:buNone/>
            </a:pPr>
            <a:endParaRPr lang="en-US" sz="1600" b="1"/>
          </a:p>
          <a:p>
            <a:pPr marL="119062" indent="0">
              <a:buNone/>
            </a:pPr>
            <a:endParaRPr lang="en-US" sz="2000">
              <a:latin typeface="Arial" panose="020B0604020202020204" pitchFamily="34" charset="0"/>
              <a:cs typeface="Arial" panose="020B0604020202020204" pitchFamily="34" charset="0"/>
            </a:endParaRPr>
          </a:p>
          <a:p>
            <a:pPr marL="119062" indent="0">
              <a:buNone/>
            </a:pPr>
            <a:endParaRPr lang="en-US" sz="2000">
              <a:latin typeface="Arial" panose="020B0604020202020204" pitchFamily="34" charset="0"/>
              <a:cs typeface="Arial" panose="020B0604020202020204" pitchFamily="34" charset="0"/>
            </a:endParaRPr>
          </a:p>
          <a:p>
            <a:pPr marL="119062" indent="0">
              <a:buNone/>
            </a:pPr>
            <a:r>
              <a:rPr lang="en-US" sz="2000">
                <a:latin typeface="Arial" panose="020B0604020202020204" pitchFamily="34" charset="0"/>
                <a:cs typeface="Arial" panose="020B0604020202020204" pitchFamily="34" charset="0"/>
              </a:rPr>
              <a:t>Bristol Community College provides an accessible, innovative, and inclusive education that prepares students to navigate and succeed in our ever-changing world.  </a:t>
            </a:r>
          </a:p>
          <a:p>
            <a:pPr marL="119062" indent="0">
              <a:buNone/>
            </a:pPr>
            <a:endParaRPr lang="en-US" sz="1600"/>
          </a:p>
          <a:p>
            <a:pPr marL="119062" indent="0">
              <a:buNone/>
            </a:pPr>
            <a:endParaRPr lang="en-US" sz="1600"/>
          </a:p>
          <a:p>
            <a:pPr marL="119062" indent="0">
              <a:buNone/>
            </a:pPr>
            <a:endParaRPr lang="en-US" sz="2000"/>
          </a:p>
        </p:txBody>
      </p:sp>
      <p:sp>
        <p:nvSpPr>
          <p:cNvPr id="3" name="Text Placeholder 2">
            <a:extLst>
              <a:ext uri="{FF2B5EF4-FFF2-40B4-BE49-F238E27FC236}">
                <a16:creationId xmlns:a16="http://schemas.microsoft.com/office/drawing/2014/main" id="{B1B08C90-CCEF-464E-8B0F-F9952496D34E}"/>
              </a:ext>
            </a:extLst>
          </p:cNvPr>
          <p:cNvSpPr>
            <a:spLocks noGrp="1"/>
          </p:cNvSpPr>
          <p:nvPr>
            <p:ph type="body" sz="quarter" idx="16"/>
          </p:nvPr>
        </p:nvSpPr>
        <p:spPr/>
        <p:txBody>
          <a:bodyPr/>
          <a:lstStyle/>
          <a:p>
            <a:pPr lvl="0">
              <a:buClr>
                <a:srgbClr val="CF0A2C"/>
              </a:buClr>
            </a:pPr>
            <a:r>
              <a:rPr lang="en-US" sz="2400">
                <a:solidFill>
                  <a:srgbClr val="EAECEE"/>
                </a:solidFill>
              </a:rPr>
              <a:t>BHE 20-32</a:t>
            </a:r>
          </a:p>
        </p:txBody>
      </p:sp>
      <p:sp>
        <p:nvSpPr>
          <p:cNvPr id="4" name="Title 3">
            <a:extLst>
              <a:ext uri="{FF2B5EF4-FFF2-40B4-BE49-F238E27FC236}">
                <a16:creationId xmlns:a16="http://schemas.microsoft.com/office/drawing/2014/main" id="{C6347561-2094-462B-8F64-710AA23733A1}"/>
              </a:ext>
            </a:extLst>
          </p:cNvPr>
          <p:cNvSpPr>
            <a:spLocks noGrp="1"/>
          </p:cNvSpPr>
          <p:nvPr>
            <p:ph type="title"/>
          </p:nvPr>
        </p:nvSpPr>
        <p:spPr/>
        <p:txBody>
          <a:bodyPr/>
          <a:lstStyle/>
          <a:p>
            <a:r>
              <a:rPr lang="en-US" sz="2800"/>
              <a:t>Bristol Community College Mission Statement</a:t>
            </a:r>
          </a:p>
        </p:txBody>
      </p:sp>
    </p:spTree>
    <p:extLst>
      <p:ext uri="{BB962C8B-B14F-4D97-AF65-F5344CB8AC3E}">
        <p14:creationId xmlns:p14="http://schemas.microsoft.com/office/powerpoint/2010/main" val="15706585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623C9C7-4B2F-4ED5-808F-982C2DB4B3B3}"/>
              </a:ext>
            </a:extLst>
          </p:cNvPr>
          <p:cNvSpPr>
            <a:spLocks noGrp="1"/>
          </p:cNvSpPr>
          <p:nvPr>
            <p:ph idx="1"/>
          </p:nvPr>
        </p:nvSpPr>
        <p:spPr/>
        <p:txBody>
          <a:bodyPr/>
          <a:lstStyle/>
          <a:p>
            <a:pPr marL="119062" indent="0">
              <a:buNone/>
            </a:pPr>
            <a:r>
              <a:rPr lang="en-US" sz="2000"/>
              <a:t>That the Board of Higher Education approve the schedule of regular board meetings for Fiscal Year 2021, as presented by the Commissioner. </a:t>
            </a:r>
          </a:p>
          <a:p>
            <a:pPr marL="119062" indent="0">
              <a:buNone/>
            </a:pPr>
            <a:r>
              <a:rPr lang="en-US" sz="2000"/>
              <a:t>For state fiscal year 2021 (academic year 2020-2021), the following BHE regular</a:t>
            </a:r>
            <a:r>
              <a:rPr lang="en-US" sz="2000" baseline="30000"/>
              <a:t>1</a:t>
            </a:r>
            <a:r>
              <a:rPr lang="en-US" sz="2000"/>
              <a:t> board meeting schedule is proposed: </a:t>
            </a:r>
          </a:p>
          <a:p>
            <a:r>
              <a:rPr lang="en-US" sz="2000" b="1"/>
              <a:t>Tuesday,</a:t>
            </a:r>
            <a:r>
              <a:rPr lang="en-US" sz="2000"/>
              <a:t> </a:t>
            </a:r>
            <a:r>
              <a:rPr lang="en-US" sz="2000" b="1"/>
              <a:t>October 20 </a:t>
            </a:r>
            <a:r>
              <a:rPr lang="en-US" sz="2000"/>
              <a:t>(with Committee meetings on October 13) </a:t>
            </a:r>
          </a:p>
          <a:p>
            <a:r>
              <a:rPr lang="en-US" sz="2000" b="1"/>
              <a:t>Tuesday,</a:t>
            </a:r>
            <a:r>
              <a:rPr lang="en-US" sz="2000"/>
              <a:t> </a:t>
            </a:r>
            <a:r>
              <a:rPr lang="en-US" sz="2000" b="1"/>
              <a:t>December 15</a:t>
            </a:r>
            <a:r>
              <a:rPr lang="en-US" sz="2000"/>
              <a:t> (with Committee meetings on December 8) </a:t>
            </a:r>
          </a:p>
          <a:p>
            <a:r>
              <a:rPr lang="en-US" sz="2000" b="1"/>
              <a:t>Tuesday,</a:t>
            </a:r>
            <a:r>
              <a:rPr lang="en-US" sz="2000"/>
              <a:t> </a:t>
            </a:r>
            <a:r>
              <a:rPr lang="en-US" sz="2000" b="1"/>
              <a:t>February 2</a:t>
            </a:r>
            <a:r>
              <a:rPr lang="en-US" sz="2000"/>
              <a:t> (with Committee meetings on January 26) </a:t>
            </a:r>
          </a:p>
          <a:p>
            <a:r>
              <a:rPr lang="en-US" sz="2000" b="1"/>
              <a:t>Tuesday,</a:t>
            </a:r>
            <a:r>
              <a:rPr lang="en-US" sz="2000"/>
              <a:t> </a:t>
            </a:r>
            <a:r>
              <a:rPr lang="en-US" sz="2000" b="1"/>
              <a:t>March 23</a:t>
            </a:r>
            <a:r>
              <a:rPr lang="en-US" sz="2000"/>
              <a:t> (with Committee meetings on March 16) </a:t>
            </a:r>
          </a:p>
          <a:p>
            <a:r>
              <a:rPr lang="en-US" sz="2000" b="1"/>
              <a:t>Tuesday,</a:t>
            </a:r>
            <a:r>
              <a:rPr lang="en-US" sz="2000"/>
              <a:t> </a:t>
            </a:r>
            <a:r>
              <a:rPr lang="en-US" sz="2000" b="1"/>
              <a:t>May 4</a:t>
            </a:r>
            <a:r>
              <a:rPr lang="en-US" sz="2000"/>
              <a:t> (with Committee meetings on April 27) </a:t>
            </a:r>
          </a:p>
          <a:p>
            <a:r>
              <a:rPr lang="en-US" sz="2000" b="1"/>
              <a:t>Tuesday,</a:t>
            </a:r>
            <a:r>
              <a:rPr lang="en-US" sz="2000"/>
              <a:t> </a:t>
            </a:r>
            <a:r>
              <a:rPr lang="en-US" sz="2000" b="1"/>
              <a:t>June 22</a:t>
            </a:r>
            <a:r>
              <a:rPr lang="en-US" sz="2000"/>
              <a:t> (with Committee meetings on June 15) </a:t>
            </a:r>
          </a:p>
          <a:p>
            <a:pPr marL="119062" indent="0">
              <a:buNone/>
            </a:pPr>
            <a:endParaRPr lang="en-US" sz="2000"/>
          </a:p>
        </p:txBody>
      </p:sp>
      <p:sp>
        <p:nvSpPr>
          <p:cNvPr id="3" name="Text Placeholder 2">
            <a:extLst>
              <a:ext uri="{FF2B5EF4-FFF2-40B4-BE49-F238E27FC236}">
                <a16:creationId xmlns:a16="http://schemas.microsoft.com/office/drawing/2014/main" id="{6875E7D9-EEE6-46EE-A864-7A5D3CC7CE77}"/>
              </a:ext>
            </a:extLst>
          </p:cNvPr>
          <p:cNvSpPr>
            <a:spLocks noGrp="1"/>
          </p:cNvSpPr>
          <p:nvPr>
            <p:ph type="body" sz="quarter" idx="13"/>
          </p:nvPr>
        </p:nvSpPr>
        <p:spPr/>
        <p:txBody>
          <a:bodyPr/>
          <a:lstStyle/>
          <a:p>
            <a:r>
              <a:rPr lang="en-US"/>
              <a:t>BHE 20-33</a:t>
            </a:r>
          </a:p>
        </p:txBody>
      </p:sp>
      <p:sp>
        <p:nvSpPr>
          <p:cNvPr id="4" name="Title 3">
            <a:extLst>
              <a:ext uri="{FF2B5EF4-FFF2-40B4-BE49-F238E27FC236}">
                <a16:creationId xmlns:a16="http://schemas.microsoft.com/office/drawing/2014/main" id="{0FD4BEC5-C4C9-49DD-9CC3-EBC8A210E922}"/>
              </a:ext>
            </a:extLst>
          </p:cNvPr>
          <p:cNvSpPr>
            <a:spLocks noGrp="1"/>
          </p:cNvSpPr>
          <p:nvPr>
            <p:ph type="title"/>
          </p:nvPr>
        </p:nvSpPr>
        <p:spPr/>
        <p:txBody>
          <a:bodyPr/>
          <a:lstStyle/>
          <a:p>
            <a:r>
              <a:rPr lang="en-US" sz="2800"/>
              <a:t>Board of Higher Education FY2021 Meeting Schedule</a:t>
            </a:r>
            <a:endParaRPr lang="en-US"/>
          </a:p>
        </p:txBody>
      </p:sp>
    </p:spTree>
    <p:extLst>
      <p:ext uri="{BB962C8B-B14F-4D97-AF65-F5344CB8AC3E}">
        <p14:creationId xmlns:p14="http://schemas.microsoft.com/office/powerpoint/2010/main" val="2510963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28C435-9B35-411E-B10E-215DFEAEED02}"/>
              </a:ext>
            </a:extLst>
          </p:cNvPr>
          <p:cNvSpPr>
            <a:spLocks noGrp="1"/>
          </p:cNvSpPr>
          <p:nvPr>
            <p:ph idx="1"/>
          </p:nvPr>
        </p:nvSpPr>
        <p:spPr/>
        <p:txBody>
          <a:bodyPr/>
          <a:lstStyle/>
          <a:p>
            <a:pPr marL="119062" indent="0">
              <a:buNone/>
            </a:pPr>
            <a:r>
              <a:rPr lang="en-US" sz="2800"/>
              <a:t>The Board of Higher Education delegates to the Commissioner until the next regularly scheduled meeting of the Board its authority to take such action, in consultation with and upon the advice of the Chair or Vice Chair of the Board, as is deemed necessary or desirable. </a:t>
            </a:r>
          </a:p>
          <a:p>
            <a:pPr marL="119062" indent="0">
              <a:buNone/>
            </a:pPr>
            <a:r>
              <a:rPr lang="en-US"/>
              <a:t> </a:t>
            </a:r>
          </a:p>
          <a:p>
            <a:pPr marL="119062" indent="0">
              <a:buNone/>
            </a:pPr>
            <a:endParaRPr lang="en-US"/>
          </a:p>
        </p:txBody>
      </p:sp>
      <p:sp>
        <p:nvSpPr>
          <p:cNvPr id="3" name="Text Placeholder 2">
            <a:extLst>
              <a:ext uri="{FF2B5EF4-FFF2-40B4-BE49-F238E27FC236}">
                <a16:creationId xmlns:a16="http://schemas.microsoft.com/office/drawing/2014/main" id="{C62A6C99-C2CD-4198-9D39-5A20E9B010E3}"/>
              </a:ext>
            </a:extLst>
          </p:cNvPr>
          <p:cNvSpPr>
            <a:spLocks noGrp="1"/>
          </p:cNvSpPr>
          <p:nvPr>
            <p:ph type="body" sz="quarter" idx="13"/>
          </p:nvPr>
        </p:nvSpPr>
        <p:spPr/>
        <p:txBody>
          <a:bodyPr/>
          <a:lstStyle/>
          <a:p>
            <a:r>
              <a:rPr lang="en-US"/>
              <a:t>BHE 20-34</a:t>
            </a:r>
          </a:p>
        </p:txBody>
      </p:sp>
      <p:sp>
        <p:nvSpPr>
          <p:cNvPr id="4" name="Title 3">
            <a:extLst>
              <a:ext uri="{FF2B5EF4-FFF2-40B4-BE49-F238E27FC236}">
                <a16:creationId xmlns:a16="http://schemas.microsoft.com/office/drawing/2014/main" id="{84E84FE2-F93B-4560-9287-CF65D6AE2E78}"/>
              </a:ext>
            </a:extLst>
          </p:cNvPr>
          <p:cNvSpPr>
            <a:spLocks noGrp="1"/>
          </p:cNvSpPr>
          <p:nvPr>
            <p:ph type="title"/>
          </p:nvPr>
        </p:nvSpPr>
        <p:spPr/>
        <p:txBody>
          <a:bodyPr/>
          <a:lstStyle/>
          <a:p>
            <a:r>
              <a:rPr lang="en-US" sz="2800"/>
              <a:t>Delegation of Summer Authority to the Commissioner </a:t>
            </a:r>
            <a:endParaRPr lang="en-US"/>
          </a:p>
        </p:txBody>
      </p:sp>
    </p:spTree>
    <p:extLst>
      <p:ext uri="{BB962C8B-B14F-4D97-AF65-F5344CB8AC3E}">
        <p14:creationId xmlns:p14="http://schemas.microsoft.com/office/powerpoint/2010/main" val="2439834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9A214-D061-4339-8848-2DDB8C5530AF}"/>
              </a:ext>
            </a:extLst>
          </p:cNvPr>
          <p:cNvSpPr>
            <a:spLocks noGrp="1"/>
          </p:cNvSpPr>
          <p:nvPr>
            <p:ph type="title"/>
          </p:nvPr>
        </p:nvSpPr>
        <p:spPr/>
        <p:txBody>
          <a:bodyPr/>
          <a:lstStyle/>
          <a:p>
            <a:r>
              <a:rPr lang="en-US"/>
              <a:t>Motions</a:t>
            </a:r>
          </a:p>
        </p:txBody>
      </p:sp>
      <p:sp>
        <p:nvSpPr>
          <p:cNvPr id="3" name="Text Placeholder 2">
            <a:extLst>
              <a:ext uri="{FF2B5EF4-FFF2-40B4-BE49-F238E27FC236}">
                <a16:creationId xmlns:a16="http://schemas.microsoft.com/office/drawing/2014/main" id="{FC0A0380-BE8F-4976-9B01-482650021E3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3274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86000"/>
            <a:ext cx="8229600" cy="4092575"/>
          </a:xfrm>
        </p:spPr>
        <p:txBody>
          <a:bodyPr/>
          <a:lstStyle/>
          <a:p>
            <a:pPr marL="119062" indent="0">
              <a:buNone/>
            </a:pPr>
            <a:r>
              <a:rPr lang="en-US" sz="2000" b="1"/>
              <a:t>INTENT AND MISSION</a:t>
            </a:r>
          </a:p>
          <a:p>
            <a:r>
              <a:rPr lang="en-US" sz="2200"/>
              <a:t>Builds upon existing certificate program </a:t>
            </a:r>
          </a:p>
          <a:p>
            <a:r>
              <a:rPr lang="en-US" sz="2200"/>
              <a:t>Comply with new accreditation standards</a:t>
            </a:r>
          </a:p>
          <a:p>
            <a:r>
              <a:rPr lang="en-US" sz="2200"/>
              <a:t>Offer on Framingham campus</a:t>
            </a:r>
          </a:p>
          <a:p>
            <a:r>
              <a:rPr lang="en-US" sz="2200"/>
              <a:t>Well-prepared students- part of Health Care team</a:t>
            </a:r>
          </a:p>
          <a:p>
            <a:r>
              <a:rPr lang="en-US" sz="2200"/>
              <a:t>Eligible for Certified Surgical Technologist exam</a:t>
            </a:r>
          </a:p>
          <a:p>
            <a:r>
              <a:rPr lang="en-US" sz="2200"/>
              <a:t>Approved by Mass Bay Board of Trustees January 17, 2020</a:t>
            </a:r>
          </a:p>
        </p:txBody>
      </p:sp>
      <p:sp>
        <p:nvSpPr>
          <p:cNvPr id="3" name="Text Placeholder 2"/>
          <p:cNvSpPr>
            <a:spLocks noGrp="1"/>
          </p:cNvSpPr>
          <p:nvPr>
            <p:ph type="body" sz="quarter" idx="13"/>
          </p:nvPr>
        </p:nvSpPr>
        <p:spPr/>
        <p:txBody>
          <a:bodyPr/>
          <a:lstStyle/>
          <a:p>
            <a:r>
              <a:rPr lang="en-US"/>
              <a:t>BHE 20-27</a:t>
            </a:r>
          </a:p>
        </p:txBody>
      </p:sp>
      <p:sp>
        <p:nvSpPr>
          <p:cNvPr id="4" name="Title 3"/>
          <p:cNvSpPr>
            <a:spLocks noGrp="1"/>
          </p:cNvSpPr>
          <p:nvPr>
            <p:ph type="title"/>
          </p:nvPr>
        </p:nvSpPr>
        <p:spPr/>
        <p:txBody>
          <a:bodyPr/>
          <a:lstStyle/>
          <a:p>
            <a:r>
              <a:rPr lang="en-US" sz="3200" b="1"/>
              <a:t>Massachusetts Bay Community College</a:t>
            </a:r>
            <a:br>
              <a:rPr lang="en-US" sz="3600" b="1"/>
            </a:br>
            <a:r>
              <a:rPr lang="en-US" sz="2200" b="1"/>
              <a:t>Letter of Intent: AS Surgical Technology</a:t>
            </a:r>
            <a:endParaRPr lang="en-US" sz="2200"/>
          </a:p>
        </p:txBody>
      </p:sp>
    </p:spTree>
    <p:extLst>
      <p:ext uri="{BB962C8B-B14F-4D97-AF65-F5344CB8AC3E}">
        <p14:creationId xmlns:p14="http://schemas.microsoft.com/office/powerpoint/2010/main" val="2766141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286000"/>
            <a:ext cx="8229600" cy="4092575"/>
          </a:xfrm>
        </p:spPr>
        <p:txBody>
          <a:bodyPr/>
          <a:lstStyle/>
          <a:p>
            <a:pPr marL="119062" indent="0">
              <a:buNone/>
            </a:pPr>
            <a:r>
              <a:rPr lang="en-US" sz="1800" b="1"/>
              <a:t>ALIGNMENT TO BHE GOALS/ CAMPUS STRATEGIC PLAN/ INSTITUTION OPERATIONS</a:t>
            </a:r>
          </a:p>
          <a:p>
            <a:r>
              <a:rPr lang="en-US" sz="1800"/>
              <a:t>Serves under-served students; stackable credential; Health Sciences Academy guided pathway  </a:t>
            </a:r>
          </a:p>
          <a:p>
            <a:r>
              <a:rPr lang="en-US" sz="1800"/>
              <a:t>Advising, financial support, academic tutoring, whole-student development </a:t>
            </a:r>
          </a:p>
          <a:p>
            <a:r>
              <a:rPr lang="en-US" sz="1800"/>
              <a:t>Strategic goal = </a:t>
            </a:r>
            <a:r>
              <a:rPr lang="en-US" sz="1800" i="1"/>
              <a:t>Refine curriculum to meet employer needs and occupational projections</a:t>
            </a:r>
          </a:p>
          <a:p>
            <a:r>
              <a:rPr lang="en-US" sz="1800"/>
              <a:t>Increased enrollment in certificate programs, medical terminology and anatomy and physiology courses</a:t>
            </a:r>
          </a:p>
          <a:p>
            <a:r>
              <a:rPr lang="en-US" sz="1800"/>
              <a:t>Prepared to pass national certifying exam</a:t>
            </a:r>
          </a:p>
          <a:p>
            <a:pPr marL="119062" indent="0">
              <a:buNone/>
            </a:pPr>
            <a:r>
              <a:rPr lang="en-US" sz="2000" b="1"/>
              <a:t>Staff recommend Fast Track review protocol</a:t>
            </a:r>
          </a:p>
        </p:txBody>
      </p:sp>
      <p:sp>
        <p:nvSpPr>
          <p:cNvPr id="3" name="Text Placeholder 2"/>
          <p:cNvSpPr>
            <a:spLocks noGrp="1"/>
          </p:cNvSpPr>
          <p:nvPr>
            <p:ph type="body" sz="quarter" idx="13"/>
          </p:nvPr>
        </p:nvSpPr>
        <p:spPr/>
        <p:txBody>
          <a:bodyPr/>
          <a:lstStyle/>
          <a:p>
            <a:r>
              <a:rPr lang="en-US"/>
              <a:t>BHE 20-27</a:t>
            </a:r>
          </a:p>
        </p:txBody>
      </p:sp>
      <p:sp>
        <p:nvSpPr>
          <p:cNvPr id="4" name="Title 3"/>
          <p:cNvSpPr>
            <a:spLocks noGrp="1"/>
          </p:cNvSpPr>
          <p:nvPr>
            <p:ph type="title"/>
          </p:nvPr>
        </p:nvSpPr>
        <p:spPr/>
        <p:txBody>
          <a:bodyPr/>
          <a:lstStyle/>
          <a:p>
            <a:r>
              <a:rPr lang="en-US" sz="3200" b="1"/>
              <a:t>Massachusetts Bay Community College</a:t>
            </a:r>
            <a:br>
              <a:rPr lang="en-US" sz="3600" b="1"/>
            </a:br>
            <a:r>
              <a:rPr lang="en-US" sz="2200" b="1"/>
              <a:t>Letter of Intent: AS Surgical Technology</a:t>
            </a:r>
            <a:endParaRPr lang="en-US" sz="2200"/>
          </a:p>
        </p:txBody>
      </p:sp>
    </p:spTree>
    <p:extLst>
      <p:ext uri="{BB962C8B-B14F-4D97-AF65-F5344CB8AC3E}">
        <p14:creationId xmlns:p14="http://schemas.microsoft.com/office/powerpoint/2010/main" val="3572934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19062" indent="0">
              <a:buNone/>
            </a:pPr>
            <a:r>
              <a:rPr lang="en-US" sz="1800" b="1"/>
              <a:t>INTENT AND MISSION</a:t>
            </a:r>
          </a:p>
          <a:p>
            <a:r>
              <a:rPr lang="en-US" sz="2000"/>
              <a:t>Interdisciplinary degree program- professional roles require data analysis and computational social science training</a:t>
            </a:r>
          </a:p>
          <a:p>
            <a:r>
              <a:rPr lang="en-US" sz="2000"/>
              <a:t>Increase diversity of STEM students / women and traditionally underserved</a:t>
            </a:r>
          </a:p>
          <a:p>
            <a:r>
              <a:rPr lang="en-US" sz="2000"/>
              <a:t>Increase to more than half - diversity of faculty / women and under-represented groups in STEM </a:t>
            </a:r>
          </a:p>
          <a:p>
            <a:r>
              <a:rPr lang="en-US" sz="2000"/>
              <a:t>College of Behavioral Sciences- maximum peers traditionally underserved</a:t>
            </a:r>
          </a:p>
          <a:p>
            <a:r>
              <a:rPr lang="en-US" sz="2000"/>
              <a:t>Approved by University of Massachusetts Board of Trustees February 18, 2020</a:t>
            </a:r>
          </a:p>
        </p:txBody>
      </p:sp>
      <p:sp>
        <p:nvSpPr>
          <p:cNvPr id="3" name="Text Placeholder 2"/>
          <p:cNvSpPr>
            <a:spLocks noGrp="1"/>
          </p:cNvSpPr>
          <p:nvPr>
            <p:ph type="body" sz="quarter" idx="13"/>
          </p:nvPr>
        </p:nvSpPr>
        <p:spPr/>
        <p:txBody>
          <a:bodyPr/>
          <a:lstStyle/>
          <a:p>
            <a:r>
              <a:rPr lang="en-US"/>
              <a:t>BHE 20-28</a:t>
            </a:r>
          </a:p>
        </p:txBody>
      </p:sp>
      <p:sp>
        <p:nvSpPr>
          <p:cNvPr id="4" name="Title 3"/>
          <p:cNvSpPr>
            <a:spLocks noGrp="1"/>
          </p:cNvSpPr>
          <p:nvPr>
            <p:ph type="title"/>
          </p:nvPr>
        </p:nvSpPr>
        <p:spPr/>
        <p:txBody>
          <a:bodyPr/>
          <a:lstStyle/>
          <a:p>
            <a:r>
              <a:rPr lang="en-US" sz="3200" b="1"/>
              <a:t>University of Massachusetts Amherst</a:t>
            </a:r>
            <a:br>
              <a:rPr lang="en-US" sz="3600" b="1"/>
            </a:br>
            <a:r>
              <a:rPr lang="en-US" sz="1800" b="1"/>
              <a:t>Letter of Intent: MS Data Analytics and Computational Social Science</a:t>
            </a:r>
            <a:endParaRPr lang="en-US" sz="1800"/>
          </a:p>
        </p:txBody>
      </p:sp>
    </p:spTree>
    <p:extLst>
      <p:ext uri="{BB962C8B-B14F-4D97-AF65-F5344CB8AC3E}">
        <p14:creationId xmlns:p14="http://schemas.microsoft.com/office/powerpoint/2010/main" val="3632987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19062" indent="0">
              <a:buNone/>
            </a:pPr>
            <a:r>
              <a:rPr lang="en-US" sz="1800" b="1"/>
              <a:t>ALIGNMENT TO BHE GOALS/ CAMPUS STRATEGIC PLAN/ INSTITUTION OPERATIONS</a:t>
            </a:r>
          </a:p>
          <a:p>
            <a:r>
              <a:rPr lang="en-US" sz="1900"/>
              <a:t>Increase student diversity in STEM programs/ improve student career outcomes</a:t>
            </a:r>
          </a:p>
          <a:p>
            <a:r>
              <a:rPr lang="en-US" sz="1900"/>
              <a:t>Significant contribution to institutional research mission</a:t>
            </a:r>
          </a:p>
          <a:p>
            <a:r>
              <a:rPr lang="en-US" sz="1900"/>
              <a:t>Contribute to improvements in graduate education / expand supports  impacts of research</a:t>
            </a:r>
          </a:p>
          <a:p>
            <a:r>
              <a:rPr lang="en-US" sz="1900"/>
              <a:t>Advisory board / external sponsors/ paid internships / extended networks</a:t>
            </a:r>
          </a:p>
          <a:p>
            <a:pPr marL="119062" indent="0">
              <a:buNone/>
            </a:pPr>
            <a:r>
              <a:rPr lang="en-US" sz="1900" b="1"/>
              <a:t>STAFF RECOMMENDATION </a:t>
            </a:r>
          </a:p>
          <a:p>
            <a:pPr marL="119062" indent="0">
              <a:buNone/>
            </a:pPr>
            <a:r>
              <a:rPr lang="en-US" sz="1900"/>
              <a:t>Staff recommendation is for BHE authorization for the Commissioner to review the program pursuant to the Fast Track review protocol.</a:t>
            </a:r>
          </a:p>
          <a:p>
            <a:endParaRPr lang="en-US" sz="1600" b="1"/>
          </a:p>
        </p:txBody>
      </p:sp>
      <p:sp>
        <p:nvSpPr>
          <p:cNvPr id="3" name="Text Placeholder 2"/>
          <p:cNvSpPr>
            <a:spLocks noGrp="1"/>
          </p:cNvSpPr>
          <p:nvPr>
            <p:ph type="body" sz="quarter" idx="13"/>
          </p:nvPr>
        </p:nvSpPr>
        <p:spPr/>
        <p:txBody>
          <a:bodyPr/>
          <a:lstStyle/>
          <a:p>
            <a:r>
              <a:rPr lang="en-US"/>
              <a:t>BHE 20-28</a:t>
            </a:r>
          </a:p>
        </p:txBody>
      </p:sp>
      <p:sp>
        <p:nvSpPr>
          <p:cNvPr id="4" name="Title 3"/>
          <p:cNvSpPr>
            <a:spLocks noGrp="1"/>
          </p:cNvSpPr>
          <p:nvPr>
            <p:ph type="title"/>
          </p:nvPr>
        </p:nvSpPr>
        <p:spPr/>
        <p:txBody>
          <a:bodyPr/>
          <a:lstStyle/>
          <a:p>
            <a:r>
              <a:rPr lang="en-US" sz="3200" b="1"/>
              <a:t>University of Massachusetts Amherst</a:t>
            </a:r>
            <a:br>
              <a:rPr lang="en-US" sz="3600" b="1"/>
            </a:br>
            <a:r>
              <a:rPr lang="en-US" sz="1800" b="1"/>
              <a:t>Letter of Intent: MS Data Analytics and Computational Social Science</a:t>
            </a:r>
            <a:endParaRPr lang="en-US" sz="1800"/>
          </a:p>
        </p:txBody>
      </p:sp>
    </p:spTree>
    <p:extLst>
      <p:ext uri="{BB962C8B-B14F-4D97-AF65-F5344CB8AC3E}">
        <p14:creationId xmlns:p14="http://schemas.microsoft.com/office/powerpoint/2010/main" val="1334178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19062" indent="0">
              <a:buNone/>
            </a:pPr>
            <a:r>
              <a:rPr lang="en-US" sz="1800" b="1"/>
              <a:t>INTENT AND MISSION</a:t>
            </a:r>
          </a:p>
          <a:p>
            <a:r>
              <a:rPr lang="en-US" sz="1800"/>
              <a:t>Opportunities, pathway to intellectual growth, professional development, and social mobility</a:t>
            </a:r>
          </a:p>
          <a:p>
            <a:r>
              <a:rPr lang="en-US" sz="1800"/>
              <a:t>Merge theory with practices / apply concepts to real world problems</a:t>
            </a:r>
          </a:p>
          <a:p>
            <a:r>
              <a:rPr lang="en-US" sz="1800"/>
              <a:t>Responsive to diverse student population / provide broad experiences </a:t>
            </a:r>
          </a:p>
          <a:p>
            <a:r>
              <a:rPr lang="en-US" sz="1800"/>
              <a:t>Connect student passion in arts, humanities with</a:t>
            </a:r>
            <a:r>
              <a:rPr lang="en-US" sz="1800" b="1"/>
              <a:t> </a:t>
            </a:r>
            <a:r>
              <a:rPr lang="en-US" sz="1800"/>
              <a:t>disciplinary</a:t>
            </a:r>
            <a:r>
              <a:rPr lang="en-US" sz="1800" b="1"/>
              <a:t> </a:t>
            </a:r>
            <a:r>
              <a:rPr lang="en-US" sz="1800"/>
              <a:t>theories, analyses and specific, marketable abilities and skill sets</a:t>
            </a:r>
          </a:p>
          <a:p>
            <a:r>
              <a:rPr lang="en-US" sz="1800"/>
              <a:t>Approved by UMass Board of Trustees on January 15, 2020</a:t>
            </a:r>
          </a:p>
        </p:txBody>
      </p:sp>
      <p:sp>
        <p:nvSpPr>
          <p:cNvPr id="3" name="Text Placeholder 2"/>
          <p:cNvSpPr>
            <a:spLocks noGrp="1"/>
          </p:cNvSpPr>
          <p:nvPr>
            <p:ph type="body" sz="quarter" idx="13"/>
          </p:nvPr>
        </p:nvSpPr>
        <p:spPr/>
        <p:txBody>
          <a:bodyPr/>
          <a:lstStyle/>
          <a:p>
            <a:r>
              <a:rPr lang="en-US"/>
              <a:t>BHE 20-29</a:t>
            </a:r>
          </a:p>
        </p:txBody>
      </p:sp>
      <p:sp>
        <p:nvSpPr>
          <p:cNvPr id="4" name="Title 3"/>
          <p:cNvSpPr>
            <a:spLocks noGrp="1"/>
          </p:cNvSpPr>
          <p:nvPr>
            <p:ph type="title"/>
          </p:nvPr>
        </p:nvSpPr>
        <p:spPr/>
        <p:txBody>
          <a:bodyPr/>
          <a:lstStyle/>
          <a:p>
            <a:r>
              <a:rPr lang="en-US" sz="3200" b="1"/>
              <a:t>University of Massachusetts Dartmouth</a:t>
            </a:r>
            <a:br>
              <a:rPr lang="en-US" sz="3600" b="1"/>
            </a:br>
            <a:r>
              <a:rPr lang="en-US" sz="1800" b="1"/>
              <a:t>Letter of Intent: BA Communication</a:t>
            </a:r>
            <a:endParaRPr lang="en-US" sz="1800"/>
          </a:p>
        </p:txBody>
      </p:sp>
    </p:spTree>
    <p:extLst>
      <p:ext uri="{BB962C8B-B14F-4D97-AF65-F5344CB8AC3E}">
        <p14:creationId xmlns:p14="http://schemas.microsoft.com/office/powerpoint/2010/main" val="3998308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19062" indent="0">
              <a:buNone/>
            </a:pPr>
            <a:r>
              <a:rPr lang="en-US" sz="1800" b="1"/>
              <a:t>ALIGNMENT TO BHE GOALS/ CAMPUS STRATEGIC PLAN/ INSTITUTION OPERATIONS</a:t>
            </a:r>
          </a:p>
          <a:p>
            <a:r>
              <a:rPr lang="en-US" sz="1700"/>
              <a:t>Manifest commitment to students of color, first-generation and low-income students</a:t>
            </a:r>
          </a:p>
          <a:p>
            <a:r>
              <a:rPr lang="en-US" sz="1700"/>
              <a:t>Articulation with Bristol, Cape Cod, Quincy colleges</a:t>
            </a:r>
          </a:p>
          <a:p>
            <a:r>
              <a:rPr lang="en-US" sz="1700" err="1"/>
              <a:t>MassTransfer</a:t>
            </a:r>
            <a:r>
              <a:rPr lang="en-US" sz="1700"/>
              <a:t> courses map to degree completion</a:t>
            </a:r>
          </a:p>
          <a:p>
            <a:r>
              <a:rPr lang="en-US" sz="1700"/>
              <a:t>Extensive, established community engagement via internships and advisory members</a:t>
            </a:r>
          </a:p>
          <a:p>
            <a:r>
              <a:rPr lang="en-US" sz="1700"/>
              <a:t>Connects contemporary trends in digital communication to degree attainment and professional opportunities for students.</a:t>
            </a:r>
          </a:p>
          <a:p>
            <a:pPr marL="119062" indent="0">
              <a:buNone/>
            </a:pPr>
            <a:r>
              <a:rPr lang="en-US" sz="1700" b="1"/>
              <a:t>STAFF RECOMMENDATION </a:t>
            </a:r>
          </a:p>
          <a:p>
            <a:pPr marL="119062" indent="0">
              <a:buNone/>
            </a:pPr>
            <a:r>
              <a:rPr lang="en-US" sz="1700"/>
              <a:t>Staff recommendation is for BHE authorization for the Commissioner to review the program pursuant to the Fast Track review protocol.</a:t>
            </a:r>
          </a:p>
          <a:p>
            <a:endParaRPr lang="en-US" sz="1600" b="1"/>
          </a:p>
        </p:txBody>
      </p:sp>
      <p:sp>
        <p:nvSpPr>
          <p:cNvPr id="3" name="Text Placeholder 2"/>
          <p:cNvSpPr>
            <a:spLocks noGrp="1"/>
          </p:cNvSpPr>
          <p:nvPr>
            <p:ph type="body" sz="quarter" idx="13"/>
          </p:nvPr>
        </p:nvSpPr>
        <p:spPr/>
        <p:txBody>
          <a:bodyPr/>
          <a:lstStyle/>
          <a:p>
            <a:r>
              <a:rPr lang="en-US"/>
              <a:t>BHE 20-29</a:t>
            </a:r>
          </a:p>
        </p:txBody>
      </p:sp>
      <p:sp>
        <p:nvSpPr>
          <p:cNvPr id="4" name="Title 3"/>
          <p:cNvSpPr>
            <a:spLocks noGrp="1"/>
          </p:cNvSpPr>
          <p:nvPr>
            <p:ph type="title"/>
          </p:nvPr>
        </p:nvSpPr>
        <p:spPr/>
        <p:txBody>
          <a:bodyPr/>
          <a:lstStyle/>
          <a:p>
            <a:r>
              <a:rPr lang="en-US" sz="3200" b="1"/>
              <a:t>University of Massachusetts Dartmouth</a:t>
            </a:r>
            <a:br>
              <a:rPr lang="en-US" sz="3600" b="1"/>
            </a:br>
            <a:r>
              <a:rPr lang="en-US" sz="1800" b="1"/>
              <a:t>Letter of Intent: BA Communication</a:t>
            </a:r>
            <a:endParaRPr lang="en-US" sz="1800"/>
          </a:p>
        </p:txBody>
      </p:sp>
    </p:spTree>
    <p:extLst>
      <p:ext uri="{BB962C8B-B14F-4D97-AF65-F5344CB8AC3E}">
        <p14:creationId xmlns:p14="http://schemas.microsoft.com/office/powerpoint/2010/main" val="407259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7225"/>
            <a:ext cx="5638800" cy="4625975"/>
          </a:xfrm>
        </p:spPr>
        <p:txBody>
          <a:bodyPr/>
          <a:lstStyle/>
          <a:p>
            <a:r>
              <a:rPr lang="en-US" sz="2200"/>
              <a:t>The Commonwealth Honors Program (CHP), was established by the BHE in 1997</a:t>
            </a:r>
          </a:p>
          <a:p>
            <a:r>
              <a:rPr lang="en-US" sz="2200"/>
              <a:t>CHP is an integrated network throughout our public higher education system </a:t>
            </a:r>
          </a:p>
          <a:p>
            <a:r>
              <a:rPr lang="en-US" sz="2200"/>
              <a:t>There are 25 participating campuses</a:t>
            </a:r>
          </a:p>
          <a:p>
            <a:r>
              <a:rPr lang="en-US" sz="2200"/>
              <a:t>Programs are reviewed for renewal every six years by an external review team in accordance with BHE-approved criteria </a:t>
            </a:r>
          </a:p>
          <a:p>
            <a:r>
              <a:rPr lang="en-US" sz="2200"/>
              <a:t>Designed to challenge our highest-achieving students</a:t>
            </a:r>
          </a:p>
        </p:txBody>
      </p:sp>
      <p:sp>
        <p:nvSpPr>
          <p:cNvPr id="4" name="Text Placeholder 3"/>
          <p:cNvSpPr>
            <a:spLocks noGrp="1"/>
          </p:cNvSpPr>
          <p:nvPr>
            <p:ph type="body" sz="quarter" idx="13"/>
          </p:nvPr>
        </p:nvSpPr>
        <p:spPr/>
        <p:txBody>
          <a:bodyPr/>
          <a:lstStyle/>
          <a:p>
            <a:r>
              <a:rPr lang="en-US"/>
              <a:t>Commonwealth Honors Program</a:t>
            </a:r>
          </a:p>
        </p:txBody>
      </p:sp>
      <p:sp>
        <p:nvSpPr>
          <p:cNvPr id="2" name="Title 1"/>
          <p:cNvSpPr>
            <a:spLocks noGrp="1"/>
          </p:cNvSpPr>
          <p:nvPr>
            <p:ph type="title"/>
          </p:nvPr>
        </p:nvSpPr>
        <p:spPr/>
        <p:txBody>
          <a:bodyPr/>
          <a:lstStyle/>
          <a:p>
            <a:r>
              <a:rPr lang="en-US"/>
              <a:t>Overview </a:t>
            </a:r>
          </a:p>
        </p:txBody>
      </p:sp>
      <p:pic>
        <p:nvPicPr>
          <p:cNvPr id="17410" name="Picture 2" descr="C:\Users\PMarshall\Desktop\CHPLogo-03.png"/>
          <p:cNvPicPr>
            <a:picLocks noChangeAspect="1" noChangeArrowheads="1"/>
          </p:cNvPicPr>
          <p:nvPr/>
        </p:nvPicPr>
        <p:blipFill>
          <a:blip r:embed="rId3" cstate="print"/>
          <a:srcRect/>
          <a:stretch>
            <a:fillRect/>
          </a:stretch>
        </p:blipFill>
        <p:spPr bwMode="auto">
          <a:xfrm>
            <a:off x="6324600" y="2514600"/>
            <a:ext cx="2362204" cy="2362204"/>
          </a:xfrm>
          <a:prstGeom prst="rect">
            <a:avLst/>
          </a:prstGeom>
          <a:noFill/>
        </p:spPr>
      </p:pic>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DHE">
      <a:majorFont>
        <a:latin typeface="Segoe UI 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potx" id="{E07B9D51-7A1B-445F-BE90-03D726D2647E}" vid="{A3B9CE9F-B01A-4D15-BC8D-DAC2DD449100}"/>
    </a:ext>
  </a:extLst>
</a:theme>
</file>

<file path=ppt/theme/theme3.xml><?xml version="1.0" encoding="utf-8"?>
<a:theme xmlns:a="http://schemas.openxmlformats.org/drawingml/2006/main" name="1_DHE PowerPoint 2017">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 id="{3154A7F3-E767-4638-83C4-ADD3ED29CA04}" vid="{C78924E0-310A-4CD0-9BA7-E5504301CDA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498749E15F9B4458F426DD1A8ED9547" ma:contentTypeVersion="10" ma:contentTypeDescription="Create a new document." ma:contentTypeScope="" ma:versionID="4b844a279dfd24642187733286bccf3c">
  <xsd:schema xmlns:xsd="http://www.w3.org/2001/XMLSchema" xmlns:xs="http://www.w3.org/2001/XMLSchema" xmlns:p="http://schemas.microsoft.com/office/2006/metadata/properties" xmlns:ns2="81724087-4734-4c97-a161-42774965159c" xmlns:ns3="d2723c30-6204-4949-b924-d29eb2d07b24" targetNamespace="http://schemas.microsoft.com/office/2006/metadata/properties" ma:root="true" ma:fieldsID="4cb0f467a2fdef6ae18bbde4f0efc5ef" ns2:_="" ns3:_="">
    <xsd:import namespace="81724087-4734-4c97-a161-42774965159c"/>
    <xsd:import namespace="d2723c30-6204-4949-b924-d29eb2d07b2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724087-4734-4c97-a161-4277496515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723c30-6204-4949-b924-d29eb2d07b24"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65C76CB-9503-4F77-8395-8AC25588370D}">
  <ds:schemaRefs>
    <ds:schemaRef ds:uri="http://schemas.microsoft.com/sharepoint/v3/contenttype/forms"/>
  </ds:schemaRefs>
</ds:datastoreItem>
</file>

<file path=customXml/itemProps2.xml><?xml version="1.0" encoding="utf-8"?>
<ds:datastoreItem xmlns:ds="http://schemas.openxmlformats.org/officeDocument/2006/customXml" ds:itemID="{E7C8EFBB-DC4A-4865-8AFA-7820D68CB62D}">
  <ds:schemaRefs>
    <ds:schemaRef ds:uri="http://schemas.microsoft.com/office/2006/metadata/longProperties"/>
  </ds:schemaRefs>
</ds:datastoreItem>
</file>

<file path=customXml/itemProps3.xml><?xml version="1.0" encoding="utf-8"?>
<ds:datastoreItem xmlns:ds="http://schemas.openxmlformats.org/officeDocument/2006/customXml" ds:itemID="{1398F351-E145-46DE-B06B-08D4400147C5}">
  <ds:schemaRefs>
    <ds:schemaRef ds:uri="81724087-4734-4c97-a161-42774965159c"/>
    <ds:schemaRef ds:uri="d2723c30-6204-4949-b924-d29eb2d07b2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17</Slides>
  <Notes>12</Notes>
  <HiddenSlides>0</HiddenSlides>
  <ScaleCrop>false</ScaleCrop>
  <HeadingPairs>
    <vt:vector size="4" baseType="variant">
      <vt:variant>
        <vt:lpstr>Theme</vt:lpstr>
      </vt:variant>
      <vt:variant>
        <vt:i4>3</vt:i4>
      </vt:variant>
      <vt:variant>
        <vt:lpstr>Slide Titles</vt:lpstr>
      </vt:variant>
      <vt:variant>
        <vt:i4>17</vt:i4>
      </vt:variant>
    </vt:vector>
  </HeadingPairs>
  <TitlesOfParts>
    <vt:vector size="20" baseType="lpstr">
      <vt:lpstr>Office Theme</vt:lpstr>
      <vt:lpstr>DHE PowerPoint</vt:lpstr>
      <vt:lpstr>1_DHE PowerPoint 2017</vt:lpstr>
      <vt:lpstr>PowerPoint Presentation</vt:lpstr>
      <vt:lpstr>Motions</vt:lpstr>
      <vt:lpstr>Massachusetts Bay Community College Letter of Intent: AS Surgical Technology</vt:lpstr>
      <vt:lpstr>Massachusetts Bay Community College Letter of Intent: AS Surgical Technology</vt:lpstr>
      <vt:lpstr>University of Massachusetts Amherst Letter of Intent: MS Data Analytics and Computational Social Science</vt:lpstr>
      <vt:lpstr>University of Massachusetts Amherst Letter of Intent: MS Data Analytics and Computational Social Science</vt:lpstr>
      <vt:lpstr>University of Massachusetts Dartmouth Letter of Intent: BA Communication</vt:lpstr>
      <vt:lpstr>University of Massachusetts Dartmouth Letter of Intent: BA Communication</vt:lpstr>
      <vt:lpstr>Overview </vt:lpstr>
      <vt:lpstr>Overview </vt:lpstr>
      <vt:lpstr>Benefits </vt:lpstr>
      <vt:lpstr>Review Process and Renewal Motions </vt:lpstr>
      <vt:lpstr>Bridgewater State University Commonwealth Honors Program - Renewal</vt:lpstr>
      <vt:lpstr>Fitchburg State University Commonwealth Honors Program - Renewal</vt:lpstr>
      <vt:lpstr>Bristol Community College Mission Statement</vt:lpstr>
      <vt:lpstr>Board of Higher Education FY2021 Meeting Schedule</vt:lpstr>
      <vt:lpstr>Delegation of Summer Authority to the Commissioner </vt:lpstr>
    </vt:vector>
  </TitlesOfParts>
  <Company>Massachusetts Board of Higher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SBougie</dc:creator>
  <cp:revision>1</cp:revision>
  <dcterms:created xsi:type="dcterms:W3CDTF">2009-04-30T13:28:58Z</dcterms:created>
  <dcterms:modified xsi:type="dcterms:W3CDTF">2020-06-23T13:53:56Z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Chadha, Suchita (DHE)</vt:lpwstr>
  </property>
  <property fmtid="{D5CDD505-2E9C-101B-9397-08002B2CF9AE}" pid="3" name="display_urn:schemas-microsoft-com:office:office#Author">
    <vt:lpwstr>Chadha, Suchita (DHE)</vt:lpwstr>
  </property>
</Properties>
</file>